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38F8F3-00CE-476B-A65E-AB39D5483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95954" y="890475"/>
            <a:ext cx="7555685" cy="3891249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«ЭТОТ УДИВИТЕЛЬНЫЙ МИР КОСМОСА»</a:t>
            </a:r>
            <a:b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ГрЕВЦОВА н.а</a:t>
            </a:r>
            <a:b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Сидорова Е.В</a:t>
            </a:r>
            <a:b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133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1B947F-F2F8-4B3C-92C5-F3163F0BD7DE}"/>
              </a:ext>
            </a:extLst>
          </p:cNvPr>
          <p:cNvSpPr/>
          <p:nvPr/>
        </p:nvSpPr>
        <p:spPr>
          <a:xfrm>
            <a:off x="5176007" y="140408"/>
            <a:ext cx="21979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</a:t>
            </a:r>
            <a:r>
              <a:rPr lang="ru-RU" b="1" dirty="0">
                <a:solidFill>
                  <a:srgbClr val="990000"/>
                </a:solidFill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6CA392-7C60-4B8E-B333-9C464C5CBE44}"/>
              </a:ext>
            </a:extLst>
          </p:cNvPr>
          <p:cNvSpPr/>
          <p:nvPr/>
        </p:nvSpPr>
        <p:spPr>
          <a:xfrm>
            <a:off x="7888449" y="2400997"/>
            <a:ext cx="36296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единственная звезда в Солнечной системе.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Вокруг Солнца совершают свое движение все планеты системы, а также их спутники и другие объекты.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073E9A59-BE94-418D-819E-2417AC6E9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30" y="813731"/>
            <a:ext cx="7298423" cy="5473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218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3D58E8-30E7-41DA-800D-939CF0576D2A}"/>
              </a:ext>
            </a:extLst>
          </p:cNvPr>
          <p:cNvSpPr/>
          <p:nvPr/>
        </p:nvSpPr>
        <p:spPr>
          <a:xfrm>
            <a:off x="3456265" y="101134"/>
            <a:ext cx="48846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планета - Земля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5BD8434-088F-48C0-AAF3-5FDE5A1B63C8}"/>
              </a:ext>
            </a:extLst>
          </p:cNvPr>
          <p:cNvSpPr/>
          <p:nvPr/>
        </p:nvSpPr>
        <p:spPr>
          <a:xfrm>
            <a:off x="536895" y="685909"/>
            <a:ext cx="10108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- единственная планета в солнечной системе, на которой существует жизнь. Она третья от Солнца планета. Эта планета -  наш дом.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единственная из всех планет имеет океаны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CBFD060-2443-4B21-A451-85222A9DA70F}"/>
              </a:ext>
            </a:extLst>
          </p:cNvPr>
          <p:cNvSpPr/>
          <p:nvPr/>
        </p:nvSpPr>
        <p:spPr>
          <a:xfrm>
            <a:off x="7796168" y="3063566"/>
            <a:ext cx="31262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одна планета-сад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космосе холодном.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здесь леса шумят,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Птиц скликая перелётных.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8A0EA27-B9F4-4DBC-8D83-893EC2525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5" y="1682059"/>
            <a:ext cx="6636521" cy="46449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647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B7D3EFD-F540-42F1-9411-425D70B51E7B}"/>
              </a:ext>
            </a:extLst>
          </p:cNvPr>
          <p:cNvSpPr/>
          <p:nvPr/>
        </p:nvSpPr>
        <p:spPr>
          <a:xfrm>
            <a:off x="3809953" y="251670"/>
            <a:ext cx="42685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Спутник Земли- Луна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3437D20-EC23-436D-80F9-73536EE3AF98}"/>
              </a:ext>
            </a:extLst>
          </p:cNvPr>
          <p:cNvSpPr/>
          <p:nvPr/>
        </p:nvSpPr>
        <p:spPr>
          <a:xfrm>
            <a:off x="7502555" y="2359052"/>
            <a:ext cx="36212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Верный спутник, ночей украшенье,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освещенье.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Мы, конечно, признаться должны: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б скучно Земле без Луны!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64E5978C-B793-490A-9F4F-E2CB81159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99" y="1386321"/>
            <a:ext cx="7262856" cy="40853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139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F88CF8-2B9B-4E66-B150-67EE851F8151}"/>
              </a:ext>
            </a:extLst>
          </p:cNvPr>
          <p:cNvSpPr/>
          <p:nvPr/>
        </p:nvSpPr>
        <p:spPr>
          <a:xfrm>
            <a:off x="4498236" y="92744"/>
            <a:ext cx="3342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Загадочная Луна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C8B26B-1B3B-484B-B94B-380908B0EB99}"/>
              </a:ext>
            </a:extLst>
          </p:cNvPr>
          <p:cNvSpPr/>
          <p:nvPr/>
        </p:nvSpPr>
        <p:spPr>
          <a:xfrm>
            <a:off x="0" y="677519"/>
            <a:ext cx="120717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Луна имеет форму шара, и на ней нет жизни.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Поверхность луны образуют кратеры – глубокие ямы. Луна  светит солнечным светом, отражающимся от ее поверхности. Обычно мы видим ту часть Луны, которую освещает Солнце. ​</a:t>
            </a: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04966D-E320-4F36-9297-4C5D5ECC8CFF}"/>
              </a:ext>
            </a:extLst>
          </p:cNvPr>
          <p:cNvSpPr/>
          <p:nvPr/>
        </p:nvSpPr>
        <p:spPr>
          <a:xfrm>
            <a:off x="8889495" y="1393896"/>
            <a:ext cx="2519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latin typeface="Arial" panose="020B0604020202020204" pitchFamily="34" charset="0"/>
              </a:rPr>
              <a:t>​</a:t>
            </a:r>
            <a:endParaRPr lang="ru-RU" dirty="0">
              <a:latin typeface="Segoe UI" panose="020B0502040204020203" pitchFamily="34" charset="0"/>
            </a:endParaRPr>
          </a:p>
          <a:p>
            <a:pPr fontAlgn="base"/>
            <a:r>
              <a:rPr lang="ru-RU" dirty="0">
                <a:latin typeface="Arial" panose="020B0604020202020204" pitchFamily="34" charset="0"/>
              </a:rPr>
              <a:t>​</a:t>
            </a:r>
            <a:endParaRPr lang="ru-RU" dirty="0">
              <a:latin typeface="Segoe UI" panose="020B0502040204020203" pitchFamily="34" charset="0"/>
            </a:endParaRPr>
          </a:p>
          <a:p>
            <a:pPr algn="ctr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новая Луна обнимает старую – это 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Новолуние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en-US" sz="1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31F63BD-97FA-4BD2-A833-0DFC49A57A21}"/>
              </a:ext>
            </a:extLst>
          </p:cNvPr>
          <p:cNvSpPr/>
          <p:nvPr/>
        </p:nvSpPr>
        <p:spPr>
          <a:xfrm>
            <a:off x="-139778" y="1932505"/>
            <a:ext cx="26984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мы видим Луну полностью, это называется 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Полнолуние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6A6B994-A58A-407D-AA5D-87DC61D8E50A}"/>
              </a:ext>
            </a:extLst>
          </p:cNvPr>
          <p:cNvSpPr/>
          <p:nvPr/>
        </p:nvSpPr>
        <p:spPr>
          <a:xfrm>
            <a:off x="3018049" y="1932505"/>
            <a:ext cx="19230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Луна в виде буквы 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«С»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 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DCBE2341-3F5A-4408-B382-1E8072496A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6" t="3820" r="22557" b="5796"/>
          <a:stretch/>
        </p:blipFill>
        <p:spPr bwMode="auto">
          <a:xfrm>
            <a:off x="3053342" y="2975086"/>
            <a:ext cx="2185422" cy="1938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4E076D-7D39-44E1-8E00-52753965E532}"/>
              </a:ext>
            </a:extLst>
          </p:cNvPr>
          <p:cNvSpPr/>
          <p:nvPr/>
        </p:nvSpPr>
        <p:spPr>
          <a:xfrm>
            <a:off x="5780015" y="1913808"/>
            <a:ext cx="2407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  к Луне слева «приставить» палочку и получится буква 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«Р»</a:t>
            </a:r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новая, 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растущая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​.</a:t>
            </a:r>
          </a:p>
        </p:txBody>
      </p:sp>
      <p:pic>
        <p:nvPicPr>
          <p:cNvPr id="12294" name="Picture 6">
            <a:extLst>
              <a:ext uri="{FF2B5EF4-FFF2-40B4-BE49-F238E27FC236}">
                <a16:creationId xmlns:a16="http://schemas.microsoft.com/office/drawing/2014/main" id="{70B0AE1B-FF07-419E-8126-7205B3028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27" y="2917586"/>
            <a:ext cx="2523926" cy="2127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2369FDA1-A0C7-4F90-A4C2-71F10CC03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063" y="2880144"/>
            <a:ext cx="2594856" cy="21279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>
            <a:extLst>
              <a:ext uri="{FF2B5EF4-FFF2-40B4-BE49-F238E27FC236}">
                <a16:creationId xmlns:a16="http://schemas.microsoft.com/office/drawing/2014/main" id="{82A2A843-6DD4-4C6F-8F54-569891B88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" r="22009" b="17628"/>
          <a:stretch/>
        </p:blipFill>
        <p:spPr bwMode="auto">
          <a:xfrm>
            <a:off x="29038" y="3015626"/>
            <a:ext cx="2698459" cy="20298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71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2A4976-421B-44D9-AE1F-9AAFC25679F6}"/>
              </a:ext>
            </a:extLst>
          </p:cNvPr>
          <p:cNvSpPr/>
          <p:nvPr/>
        </p:nvSpPr>
        <p:spPr>
          <a:xfrm>
            <a:off x="4738924" y="-50334"/>
            <a:ext cx="20070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Астроном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4C63567-B6C9-4762-AACE-207D99999FAB}"/>
              </a:ext>
            </a:extLst>
          </p:cNvPr>
          <p:cNvSpPr/>
          <p:nvPr/>
        </p:nvSpPr>
        <p:spPr>
          <a:xfrm>
            <a:off x="486561" y="585241"/>
            <a:ext cx="107630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о космосе мы знаем очень много. С Земли космос изучают  Астрономы. С помощью огромных и очень мощных телескопов они рассматривают небо, галактики и солнечную систему.​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898846-7748-4102-89CB-55FCD9B12128}"/>
              </a:ext>
            </a:extLst>
          </p:cNvPr>
          <p:cNvSpPr/>
          <p:nvPr/>
        </p:nvSpPr>
        <p:spPr>
          <a:xfrm>
            <a:off x="4917357" y="1348422"/>
            <a:ext cx="19014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Телескоп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23AD354D-964C-463B-BA0E-C120F6065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399" y="1874239"/>
            <a:ext cx="4908259" cy="4908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415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6D6474-8421-46D8-AD3B-1A9AB77094EE}"/>
              </a:ext>
            </a:extLst>
          </p:cNvPr>
          <p:cNvSpPr/>
          <p:nvPr/>
        </p:nvSpPr>
        <p:spPr>
          <a:xfrm>
            <a:off x="3715697" y="0"/>
            <a:ext cx="44426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 (астронавт)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A61CA89-A2CD-4D08-B877-062FDC816872}"/>
              </a:ext>
            </a:extLst>
          </p:cNvPr>
          <p:cNvSpPr/>
          <p:nvPr/>
        </p:nvSpPr>
        <p:spPr>
          <a:xfrm>
            <a:off x="310393" y="584775"/>
            <a:ext cx="11702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</a:rPr>
              <a:t>Из космоса работу по его изучению ведут космонавты (или астронавты). На космических кораблях они отправляются в полет и ведут очень важную и нужную работу по освоению космоса. ​</a:t>
            </a:r>
            <a:endParaRPr lang="ru-RU" dirty="0"/>
          </a:p>
        </p:txBody>
      </p:sp>
      <p:pic>
        <p:nvPicPr>
          <p:cNvPr id="14338" name="Picture 2" descr=" ">
            <a:extLst>
              <a:ext uri="{FF2B5EF4-FFF2-40B4-BE49-F238E27FC236}">
                <a16:creationId xmlns:a16="http://schemas.microsoft.com/office/drawing/2014/main" id="{DA64690F-C742-4807-806B-BA0BA43BF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960" y="1476463"/>
            <a:ext cx="6305375" cy="4729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413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202E13-8AA5-4E9A-A8A2-7440DB3FBB6D}"/>
              </a:ext>
            </a:extLst>
          </p:cNvPr>
          <p:cNvSpPr/>
          <p:nvPr/>
        </p:nvSpPr>
        <p:spPr>
          <a:xfrm>
            <a:off x="3048000" y="2451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CC00"/>
                </a:solidFill>
                <a:latin typeface="Arial" panose="020B0604020202020204" pitchFamily="34" charset="0"/>
              </a:rPr>
              <a:t>А знаешь ли ты, что не только люди бывают космонавтами?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04400E-749D-4FA3-AEC0-1DE4C6AEB8A6}"/>
              </a:ext>
            </a:extLst>
          </p:cNvPr>
          <p:cNvSpPr/>
          <p:nvPr/>
        </p:nvSpPr>
        <p:spPr>
          <a:xfrm>
            <a:off x="218114" y="891520"/>
            <a:ext cx="117361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1960 году на космическом корабле «Спутник-2» в космос отправились две собачки. Их звали Белка и Стрелка. Они совершили полет вокруг нашей планеты и благополучно вернулись обратно. В космос летают мыши, обезьяны и даже семена растений​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428F8A-F0A0-4CAF-AE53-FCCAC191C925}"/>
              </a:ext>
            </a:extLst>
          </p:cNvPr>
          <p:cNvSpPr/>
          <p:nvPr/>
        </p:nvSpPr>
        <p:spPr>
          <a:xfrm>
            <a:off x="6311317" y="3288825"/>
            <a:ext cx="38058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Белка и Стрелка в космос летали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Белка и стрелка много видали: Спутники и  быстрые кометы,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Созвездья  и разные планеты.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6F87F8D-5437-4883-8FD4-DE5E7D241352}"/>
              </a:ext>
            </a:extLst>
          </p:cNvPr>
          <p:cNvSpPr/>
          <p:nvPr/>
        </p:nvSpPr>
        <p:spPr>
          <a:xfrm>
            <a:off x="2217490" y="1587996"/>
            <a:ext cx="29081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Белка и Стрелка навсегда останутся героями космоса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EF11CA16-1DD6-4F74-9805-585293B2B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490" y="2749302"/>
            <a:ext cx="3042786" cy="3800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422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C8C9293-42AD-438D-9EF0-9AE03C4D67C9}"/>
              </a:ext>
            </a:extLst>
          </p:cNvPr>
          <p:cNvSpPr/>
          <p:nvPr/>
        </p:nvSpPr>
        <p:spPr>
          <a:xfrm>
            <a:off x="2306973" y="69020"/>
            <a:ext cx="7701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 человек полетевший в космос. </a:t>
            </a:r>
            <a:endParaRPr lang="ru-RU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55FACE-D267-4C4A-97A4-54C125FBE2C6}"/>
              </a:ext>
            </a:extLst>
          </p:cNvPr>
          <p:cNvSpPr/>
          <p:nvPr/>
        </p:nvSpPr>
        <p:spPr>
          <a:xfrm>
            <a:off x="6157519" y="1781765"/>
            <a:ext cx="35541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мальчишки, и девчонки,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Наяву и в добрых снах,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о космосе мечтают,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далёких небесах.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Ныне праздник космонавтов! –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с этим днём.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открыл его Гагарин.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сказано о нём: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мире первый космонавт он,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для всех герой.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добрейшим человеком,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с улыбкой неземной.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D569201-981A-4902-8F35-EC32E3FC296C}"/>
              </a:ext>
            </a:extLst>
          </p:cNvPr>
          <p:cNvSpPr/>
          <p:nvPr/>
        </p:nvSpPr>
        <p:spPr>
          <a:xfrm>
            <a:off x="2306973" y="983654"/>
            <a:ext cx="1818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Юрий Гагарин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endParaRPr lang="ru-RU" dirty="0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7B127597-742F-43F3-989D-89093FAA6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48" y="1442906"/>
            <a:ext cx="3693778" cy="49250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978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B80A60B-BC92-4D67-9464-49FF71ED2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745" y="85361"/>
            <a:ext cx="9458164" cy="6687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707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D3E9BB2-2F30-4222-A7B6-A034C615D9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4" t="4281" r="22592"/>
          <a:stretch/>
        </p:blipFill>
        <p:spPr bwMode="auto">
          <a:xfrm>
            <a:off x="142612" y="146808"/>
            <a:ext cx="6795083" cy="6564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5A03130-D725-4A6A-88F2-EC7FC92933EE}"/>
              </a:ext>
            </a:extLst>
          </p:cNvPr>
          <p:cNvSpPr/>
          <p:nvPr/>
        </p:nvSpPr>
        <p:spPr>
          <a:xfrm>
            <a:off x="7032771" y="1275126"/>
            <a:ext cx="44937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Космос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это звёзды и планеты, 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кометы и астероиды, различные космические светила, галактики.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en-US" sz="3200" b="0" i="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890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DC16EBA-5998-435C-9CB6-F6AEDDA03782}"/>
              </a:ext>
            </a:extLst>
          </p:cNvPr>
          <p:cNvSpPr/>
          <p:nvPr/>
        </p:nvSpPr>
        <p:spPr>
          <a:xfrm>
            <a:off x="4878626" y="0"/>
            <a:ext cx="22056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Галактики​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01608C-77ED-40A7-B2D2-68704AFB4DEB}"/>
              </a:ext>
            </a:extLst>
          </p:cNvPr>
          <p:cNvSpPr/>
          <p:nvPr/>
        </p:nvSpPr>
        <p:spPr>
          <a:xfrm>
            <a:off x="253068" y="584775"/>
            <a:ext cx="118200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Галактики – это свет от миллиардов звезд.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Галактик существует несколько.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Галактика называется очень красиво - 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Млечный Путь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Она похожа на широкую туманную полосу из звезд.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Млечный путь   опоясывает  небо  широким  кольцом.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будешь на даче или далеко от города, посмотри вместе с родителями ночью на звездное небо. Возможно тебе повезет и ты увидишь звездный туман – это наша Галактика.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95013EC-970A-496C-8BAD-B10B66EF4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35" y="2723329"/>
            <a:ext cx="5842932" cy="36518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B483AAA2-46E4-4DB1-A159-AD3E2C091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261" y="2723329"/>
            <a:ext cx="5290304" cy="3631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388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A6EA65E-84DD-4AB8-83BA-4CA859E5D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32" y="793180"/>
            <a:ext cx="7082615" cy="51938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1EED8E5-100D-4B8D-93F7-E341859D58F3}"/>
              </a:ext>
            </a:extLst>
          </p:cNvPr>
          <p:cNvSpPr/>
          <p:nvPr/>
        </p:nvSpPr>
        <p:spPr>
          <a:xfrm>
            <a:off x="2928354" y="208405"/>
            <a:ext cx="55635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Галактика «Млечный путь».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0418FE-6DDE-4339-91B3-948EE07B86B8}"/>
              </a:ext>
            </a:extLst>
          </p:cNvPr>
          <p:cNvSpPr/>
          <p:nvPr/>
        </p:nvSpPr>
        <p:spPr>
          <a:xfrm>
            <a:off x="8084323" y="773051"/>
            <a:ext cx="3537958" cy="5311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Чёрный бархат неба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Звёздами расшит.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Светлая дорожка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небу бежит.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края и до края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Стелется легко,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будто кто-то  пролил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небу молоко.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нет, конечно, в небе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молока, ни соку,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звёздную систему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Свою так видим сбоку.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видим мы Галактики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Родной далёкий свет —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 для космонавтики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много тысяч лет.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205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F885366-23D1-4799-89A1-83C32728C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276" y="1679248"/>
            <a:ext cx="6768207" cy="46574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3C073EB-42D9-4D76-9C9A-7B5F92FC8BE1}"/>
              </a:ext>
            </a:extLst>
          </p:cNvPr>
          <p:cNvSpPr/>
          <p:nvPr/>
        </p:nvSpPr>
        <p:spPr>
          <a:xfrm>
            <a:off x="401651" y="812028"/>
            <a:ext cx="106224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Звёзды-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 большие светящиеся шары. Они излучают огромное количество энергии, поэтому светятся. Звезды находится очень далеко, но их свет его все равно доходит до Земли.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3F30AF-2548-4B3F-8D43-C421DBC2B736}"/>
              </a:ext>
            </a:extLst>
          </p:cNvPr>
          <p:cNvSpPr/>
          <p:nvPr/>
        </p:nvSpPr>
        <p:spPr>
          <a:xfrm>
            <a:off x="4469450" y="234078"/>
            <a:ext cx="22219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Звёзды</a:t>
            </a:r>
            <a:endParaRPr lang="ru-RU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045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D539FB-1F6B-49EB-BFDC-6404D261C942}"/>
              </a:ext>
            </a:extLst>
          </p:cNvPr>
          <p:cNvSpPr/>
          <p:nvPr/>
        </p:nvSpPr>
        <p:spPr>
          <a:xfrm>
            <a:off x="8176473" y="2086654"/>
            <a:ext cx="291490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в небе звёздочка одна,​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- не скажу,​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каждый вечер из окна​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на неё гляжу.​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мерцает ярко так!​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море где-нибудь​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Сейчас, наверное, моряк​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ней сверяет путь. 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5AD527-09EF-43E9-8282-8DA05173FF1E}"/>
              </a:ext>
            </a:extLst>
          </p:cNvPr>
          <p:cNvSpPr/>
          <p:nvPr/>
        </p:nvSpPr>
        <p:spPr>
          <a:xfrm>
            <a:off x="4275591" y="215909"/>
            <a:ext cx="32928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Полярная звезда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endParaRPr lang="ru-RU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954A766-6190-4213-85C9-E2603AD26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55" y="1265164"/>
            <a:ext cx="6491507" cy="43276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73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6D06E1-CFCB-4ABC-9BA5-BE6BB0E293FF}"/>
              </a:ext>
            </a:extLst>
          </p:cNvPr>
          <p:cNvSpPr/>
          <p:nvPr/>
        </p:nvSpPr>
        <p:spPr>
          <a:xfrm>
            <a:off x="5017365" y="58173"/>
            <a:ext cx="1597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Комета</a:t>
            </a:r>
            <a:r>
              <a:rPr lang="ru-RU" b="1" dirty="0">
                <a:solidFill>
                  <a:srgbClr val="4604BC"/>
                </a:solidFill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7635EC-2580-4E8E-BA9C-033D6E19DFCB}"/>
              </a:ext>
            </a:extLst>
          </p:cNvPr>
          <p:cNvSpPr/>
          <p:nvPr/>
        </p:nvSpPr>
        <p:spPr>
          <a:xfrm>
            <a:off x="1468073" y="642948"/>
            <a:ext cx="84393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на звездном небе можно увидеть и "хвостатую" звезду.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3D9FEC6-6EF4-490F-B9D9-D59AFA594C9B}"/>
              </a:ext>
            </a:extLst>
          </p:cNvPr>
          <p:cNvSpPr/>
          <p:nvPr/>
        </p:nvSpPr>
        <p:spPr>
          <a:xfrm>
            <a:off x="7905226" y="2558642"/>
            <a:ext cx="33024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космосе сквозь толщу 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Ледяной летит объект.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 его — полоска света,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зовут объект…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342DA27-0642-430A-B737-CAD98259A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54" y="1112947"/>
            <a:ext cx="6630099" cy="49725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410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E04408-F009-4351-BA73-749A898967CE}"/>
              </a:ext>
            </a:extLst>
          </p:cNvPr>
          <p:cNvSpPr/>
          <p:nvPr/>
        </p:nvSpPr>
        <p:spPr>
          <a:xfrm>
            <a:off x="4823670" y="0"/>
            <a:ext cx="28606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Созвездия 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2AD0AE-E95A-4255-9893-57B20984ADA9}"/>
              </a:ext>
            </a:extLst>
          </p:cNvPr>
          <p:cNvSpPr/>
          <p:nvPr/>
        </p:nvSpPr>
        <p:spPr>
          <a:xfrm>
            <a:off x="6800675" y="1415048"/>
            <a:ext cx="49075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Люди, изучая небо, научились находить путь по звездам и составили карту звездного неба. Они заметили, что звезды не просто рассыпаны по небу, а как бы образуют различные фигуры – Созвездия.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Созвездиям придумали разные имена — Геркулес, Кассиопея, Пегас, Павлин, Индеец, Южный Крест. Созвездий очень много - 88. ​</a:t>
            </a:r>
          </a:p>
          <a:p>
            <a:pPr algn="ctr" fontAlgn="base"/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Самым известным и заметным является Большая Медведица. По форме оно напоминает ковш. А рядом с ней «Малая медведица»​</a:t>
            </a:r>
          </a:p>
          <a:p>
            <a:pPr fontAlgn="base"/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fontAlgn="base"/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fontAlgn="base"/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fontAlgn="base"/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FF6EF33-90B8-44BD-BE43-9EAE2978E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14" y="1077218"/>
            <a:ext cx="6529270" cy="46021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386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5842C0-95FE-435E-A314-1C09174082D5}"/>
              </a:ext>
            </a:extLst>
          </p:cNvPr>
          <p:cNvSpPr/>
          <p:nvPr/>
        </p:nvSpPr>
        <p:spPr>
          <a:xfrm>
            <a:off x="2399813" y="73296"/>
            <a:ext cx="84007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медведица» и «Малая медведица»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​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E08A2F5-FF51-48EB-8632-E8C60FEB5493}"/>
              </a:ext>
            </a:extLst>
          </p:cNvPr>
          <p:cNvSpPr/>
          <p:nvPr/>
        </p:nvSpPr>
        <p:spPr>
          <a:xfrm>
            <a:off x="7944375" y="1762783"/>
            <a:ext cx="341431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Медведица Большая​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Кашу звёздную мешает​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Большим ковшом​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котле большом.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рядом тускло светится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Малая Медведица.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Маленьким ковшичком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Собирает крошечки.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Сапгир​</a:t>
            </a: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530F92EF-ECE0-4CFC-91E1-3661CD8D7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6" y="897622"/>
            <a:ext cx="6504264" cy="4878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9656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ная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{757CC769-F270-4E58-947E-E969A5FD13AB}tf03457452</Template>
  <TotalTime>99</TotalTime>
  <Words>942</Words>
  <Application>Microsoft Office PowerPoint</Application>
  <PresentationFormat>Широкоэкранный</PresentationFormat>
  <Paragraphs>99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Segoe UI</vt:lpstr>
      <vt:lpstr>Times New Roman</vt:lpstr>
      <vt:lpstr>Небесная</vt:lpstr>
      <vt:lpstr>«ЭТОТ УДИВИТЕЛЬНЫЙ МИР КОСМОСА»  Авторы: ГрЕВЦОВА н.а                  Сидорова Е.В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«ЭТОТ УДИВИТЕЛЬНЫЙ МИР КОСМОСА»  Авторы: ГрЕВЦОВА н.а                  Сидорова Е.В</dc:title>
  <dc:creator>user</dc:creator>
  <cp:lastModifiedBy>user</cp:lastModifiedBy>
  <cp:revision>12</cp:revision>
  <dcterms:created xsi:type="dcterms:W3CDTF">2020-04-05T13:02:59Z</dcterms:created>
  <dcterms:modified xsi:type="dcterms:W3CDTF">2020-04-05T17:13:32Z</dcterms:modified>
</cp:coreProperties>
</file>