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57AF6-E242-4FA7-AA9B-9BA499C0A6C2}" type="datetimeFigureOut">
              <a:rPr lang="ru-RU" smtClean="0"/>
              <a:t>03.04.2020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B930C-5D14-4D9A-ACC1-D9E6F8055B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depoest.kz/images/70000001019610104/org/55859295_163411177999998_7711672863139854972_n.jpg"/>
          <p:cNvPicPr>
            <a:picLocks noChangeAspect="1" noChangeArrowheads="1"/>
          </p:cNvPicPr>
          <p:nvPr/>
        </p:nvPicPr>
        <p:blipFill>
          <a:blip r:embed="rId2"/>
          <a:srcRect b="15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s05.infourok.ru/uploads/ex/1232/000a5ee9-1c9cbafa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https://ds04.infourok.ru/uploads/ex/10df/0006eeae-cbe176c2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900igr.net/up/datas/228448/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ds04.infourok.ru/uploads/ex/067f/00168836-c87c3599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"/>
            <a:ext cx="8029604" cy="1285859"/>
          </a:xfrm>
        </p:spPr>
        <p:txBody>
          <a:bodyPr/>
          <a:lstStyle/>
          <a:p>
            <a:r>
              <a:rPr lang="ru-RU" dirty="0"/>
              <a:t>каким должен быть космонавт?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071546"/>
            <a:ext cx="7643866" cy="478634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У космонавта должно быть крепкое здоровье, он должен быть выносливым, смелым, бесстрашным, </a:t>
            </a:r>
            <a:r>
              <a:rPr lang="ru-RU" dirty="0" smtClean="0">
                <a:solidFill>
                  <a:schemeClr val="tx1"/>
                </a:solidFill>
              </a:rPr>
              <a:t>находчивым.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 полете космонавт попадает в непривычные условия; чтобы выдержать все нагрузки в космосе, космонавты готовятся к полетам долгие годы (занимаются спортом, живут в специальных камерах, испытывают свои возможности на различных вращающих снарядах, изучают космический корабль, учатся управлять им и работать на нем).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Когда Юрий Гагарин впервые полетел в космос, весь наш народ следил за этим полетом, все волновались за первого космонавта. И когда он благополучно приземлился, вся страна радовалась. Люди выходили на улицы городов, собирались на площадях и праздновали это знаменательное событие. Все люди нашей страны гордились, что именно российский гражданин первым в мире полетел в космос. После Юрия Гагарина в космосе побывало очень много российских космонавтов, среди них были женщины-космонавты Валентина Терешкова, Светлана Савицкая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ds04.infourok.ru/uploads/ex/0b33/00145682-82c7bb18/1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Валентина Терешкова</a:t>
            </a:r>
            <a:endParaRPr lang="ru-RU" sz="2500" dirty="0">
              <a:solidFill>
                <a:srgbClr val="FF0000"/>
              </a:solidFill>
            </a:endParaRPr>
          </a:p>
        </p:txBody>
      </p:sp>
      <p:pic>
        <p:nvPicPr>
          <p:cNvPr id="39938" name="Picture 2" descr="https://avatars.mds.yandex.net/get-zen_doc/1708203/pub_5cd6f7175bca0f00b018d685_5cd6f8595631d800b3135c27/scale_12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23731" b="23731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Светлана Савицкая</a:t>
            </a:r>
            <a:endParaRPr lang="ru-RU" sz="2500" dirty="0">
              <a:solidFill>
                <a:srgbClr val="FF0000"/>
              </a:solidFill>
            </a:endParaRPr>
          </a:p>
        </p:txBody>
      </p:sp>
      <p:pic>
        <p:nvPicPr>
          <p:cNvPr id="46082" name="Picture 2" descr="https://strana.ua/img/forall/u/0/20/11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628" y="1"/>
            <a:ext cx="7008519" cy="45005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https://avatars.mds.yandex.net/get-pdb/1776078/dccc7365-cb8c-4b42-b2d8-d33beeaa6d10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796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3"/>
            <a:ext cx="7786742" cy="1500197"/>
          </a:xfrm>
        </p:spPr>
        <p:txBody>
          <a:bodyPr/>
          <a:lstStyle/>
          <a:p>
            <a:r>
              <a:rPr lang="ru-RU" dirty="0"/>
              <a:t>Космос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1785926"/>
            <a:ext cx="6629424" cy="385287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Цель: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Расширять представления детей о космосе; подводить к пониманию того, что освоение космоса – ключ к решению многих проблем на Земле; рассказать детям о Ю. Гагарине и других героях космоса.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avatars.mds.yandex.net/get-zen_doc/1852544/pub_5d507b8ce854a900ae069d8a_5d507d35ae56cc00ad316680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64944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5500702"/>
            <a:ext cx="5421332" cy="1000132"/>
          </a:xfrm>
        </p:spPr>
        <p:txBody>
          <a:bodyPr>
            <a:normAutofit/>
          </a:bodyPr>
          <a:lstStyle/>
          <a:p>
            <a:pPr algn="ctr"/>
            <a:r>
              <a:rPr lang="ru-RU" sz="2500" b="0" dirty="0" smtClean="0">
                <a:solidFill>
                  <a:srgbClr val="FF0000"/>
                </a:solidFill>
              </a:rPr>
              <a:t>Первый</a:t>
            </a:r>
            <a:r>
              <a:rPr lang="ru-RU" b="0" dirty="0" smtClean="0">
                <a:solidFill>
                  <a:srgbClr val="FF0000"/>
                </a:solidFill>
              </a:rPr>
              <a:t> </a:t>
            </a:r>
            <a:r>
              <a:rPr lang="ru-RU" sz="2500" b="0" dirty="0" smtClean="0">
                <a:solidFill>
                  <a:srgbClr val="FF0000"/>
                </a:solidFill>
              </a:rPr>
              <a:t>искусственный спутник</a:t>
            </a:r>
            <a:endParaRPr lang="ru-RU" sz="2500" b="0" dirty="0">
              <a:solidFill>
                <a:srgbClr val="FF0000"/>
              </a:solidFill>
            </a:endParaRPr>
          </a:p>
        </p:txBody>
      </p:sp>
      <p:pic>
        <p:nvPicPr>
          <p:cNvPr id="22530" name="Picture 2" descr="https://avatars.mds.yandex.net/get-zen_doc/1852544/pub_5d507b8ce854a900ae069d8a_5d507d35ae56cc00ad316680/scale_12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2619" r="2619"/>
          <a:stretch>
            <a:fillRect/>
          </a:stretch>
        </p:blipFill>
        <p:spPr bwMode="auto">
          <a:xfrm>
            <a:off x="500034" y="0"/>
            <a:ext cx="7945599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9"/>
            <a:ext cx="8286808" cy="1500197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rgbClr val="FF0000"/>
                </a:solidFill>
              </a:rPr>
              <a:t>Как вы думаете, почему человек хотел полететь в космос?</a:t>
            </a:r>
            <a:r>
              <a:rPr lang="ru-RU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643050"/>
            <a:ext cx="8286808" cy="4857784"/>
          </a:xfrm>
        </p:spPr>
        <p:txBody>
          <a:bodyPr/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«С древности люди, наблюдая за небом и звездами, хотели узнать, что же такое звезды, почему они такие яркие. Ученые придумали специальные приборы – телескопы, чтобы наблюдать за звездами. Из этих наблюдений люди узнали, что кроме Земли существуют и другие планеты.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dirty="0" smtClean="0">
                <a:solidFill>
                  <a:srgbClr val="FF0000"/>
                </a:solidFill>
              </a:rPr>
              <a:t>Луна </a:t>
            </a:r>
            <a:endParaRPr lang="ru-RU" sz="25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728" y="5429264"/>
            <a:ext cx="5849960" cy="742936"/>
          </a:xfrm>
        </p:spPr>
        <p:txBody>
          <a:bodyPr>
            <a:normAutofit/>
          </a:bodyPr>
          <a:lstStyle/>
          <a:p>
            <a:r>
              <a:rPr lang="ru-RU" sz="2000" dirty="0"/>
              <a:t>Лун</a:t>
            </a:r>
            <a:r>
              <a:rPr lang="en-US" sz="2000" dirty="0"/>
              <a:t>a - </a:t>
            </a:r>
            <a:r>
              <a:rPr lang="en-US" sz="2000" dirty="0" err="1"/>
              <a:t>ec</a:t>
            </a:r>
            <a:r>
              <a:rPr lang="ru-RU" sz="2000" dirty="0"/>
              <a:t>т</a:t>
            </a:r>
            <a:r>
              <a:rPr lang="en-US" sz="2000" dirty="0" err="1"/>
              <a:t>ec</a:t>
            </a:r>
            <a:r>
              <a:rPr lang="ru-RU" sz="2000" dirty="0" err="1"/>
              <a:t>тв</a:t>
            </a:r>
            <a:r>
              <a:rPr lang="en-US" sz="2000" dirty="0"/>
              <a:t>e</a:t>
            </a:r>
            <a:r>
              <a:rPr lang="ru-RU" sz="2000" dirty="0" err="1"/>
              <a:t>нный</a:t>
            </a:r>
            <a:r>
              <a:rPr lang="ru-RU" sz="2000" dirty="0"/>
              <a:t> </a:t>
            </a:r>
            <a:r>
              <a:rPr lang="en-US" sz="2000" dirty="0"/>
              <a:t>c</a:t>
            </a:r>
            <a:r>
              <a:rPr lang="ru-RU" sz="2000" dirty="0"/>
              <a:t>путник З</a:t>
            </a:r>
            <a:r>
              <a:rPr lang="en-US" sz="2000" dirty="0"/>
              <a:t>e</a:t>
            </a:r>
            <a:r>
              <a:rPr lang="ru-RU" sz="2000" dirty="0" err="1" smtClean="0"/>
              <a:t>мли</a:t>
            </a:r>
            <a:r>
              <a:rPr lang="ru-RU" sz="2000" dirty="0" smtClean="0"/>
              <a:t>. Лун</a:t>
            </a:r>
            <a:r>
              <a:rPr lang="en-US" sz="2000" dirty="0"/>
              <a:t>a </a:t>
            </a:r>
            <a:r>
              <a:rPr lang="ru-RU" sz="2000" dirty="0"/>
              <a:t>в</a:t>
            </a:r>
            <a:r>
              <a:rPr lang="en-US" sz="2000" dirty="0" err="1"/>
              <a:t>ce</a:t>
            </a:r>
            <a:r>
              <a:rPr lang="ru-RU" sz="2000" dirty="0" err="1"/>
              <a:t>гд</a:t>
            </a:r>
            <a:r>
              <a:rPr lang="en-US" sz="2000" dirty="0"/>
              <a:t>a </a:t>
            </a:r>
            <a:r>
              <a:rPr lang="ru-RU" sz="2000" dirty="0" err="1"/>
              <a:t>п</a:t>
            </a:r>
            <a:r>
              <a:rPr lang="en-US" sz="2000" dirty="0"/>
              <a:t>o</a:t>
            </a:r>
            <a:r>
              <a:rPr lang="ru-RU" sz="2000" dirty="0"/>
              <a:t>к</a:t>
            </a:r>
            <a:r>
              <a:rPr lang="en-US" sz="2000" dirty="0"/>
              <a:t>a</a:t>
            </a:r>
            <a:r>
              <a:rPr lang="ru-RU" sz="2000" dirty="0" err="1"/>
              <a:t>зыв</a:t>
            </a:r>
            <a:r>
              <a:rPr lang="en-US" sz="2000" dirty="0" err="1"/>
              <a:t>ae</a:t>
            </a:r>
            <a:r>
              <a:rPr lang="ru-RU" sz="2000" dirty="0"/>
              <a:t>т </a:t>
            </a:r>
            <a:r>
              <a:rPr lang="ru-RU" sz="2000" dirty="0" err="1"/>
              <a:t>н</a:t>
            </a:r>
            <a:r>
              <a:rPr lang="en-US" sz="2000" dirty="0"/>
              <a:t>a</a:t>
            </a:r>
            <a:r>
              <a:rPr lang="ru-RU" sz="2000" dirty="0" err="1"/>
              <a:t>ш</a:t>
            </a:r>
            <a:r>
              <a:rPr lang="en-US" sz="2000" dirty="0"/>
              <a:t>e</a:t>
            </a:r>
            <a:r>
              <a:rPr lang="ru-RU" sz="2000" dirty="0" err="1"/>
              <a:t>й</a:t>
            </a:r>
            <a:r>
              <a:rPr lang="ru-RU" sz="2000" dirty="0"/>
              <a:t> </a:t>
            </a:r>
            <a:r>
              <a:rPr lang="ru-RU" sz="2000" dirty="0" err="1"/>
              <a:t>пл</a:t>
            </a:r>
            <a:r>
              <a:rPr lang="en-US" sz="2000" dirty="0"/>
              <a:t>a</a:t>
            </a:r>
            <a:r>
              <a:rPr lang="ru-RU" sz="2000" dirty="0" err="1"/>
              <a:t>н</a:t>
            </a:r>
            <a:r>
              <a:rPr lang="en-US" sz="2000" dirty="0"/>
              <a:t>e</a:t>
            </a:r>
            <a:r>
              <a:rPr lang="ru-RU" sz="2000" dirty="0"/>
              <a:t>т</a:t>
            </a:r>
            <a:r>
              <a:rPr lang="en-US" sz="2000" dirty="0"/>
              <a:t>e o</a:t>
            </a:r>
            <a:r>
              <a:rPr lang="ru-RU" sz="2000" dirty="0" err="1"/>
              <a:t>дн</a:t>
            </a:r>
            <a:r>
              <a:rPr lang="en-US" sz="2000" dirty="0"/>
              <a:t>o </a:t>
            </a:r>
            <a:r>
              <a:rPr lang="ru-RU" sz="2000" dirty="0"/>
              <a:t>лиц</a:t>
            </a:r>
            <a:r>
              <a:rPr lang="en-US" sz="2000" dirty="0"/>
              <a:t>o</a:t>
            </a:r>
            <a:r>
              <a:rPr lang="en-US" sz="2000" dirty="0" smtClean="0"/>
              <a:t>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24578" name="Picture 2" descr="https://avatars.mds.yandex.net/get-zen_doc/1856484/pub_5d8ad887b5e99200b07aa781_5d8adb593d873600b2d96c73/scale_12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5156" b="5156"/>
          <a:stretch>
            <a:fillRect/>
          </a:stretch>
        </p:blipFill>
        <p:spPr bwMode="auto">
          <a:xfrm>
            <a:off x="1285853" y="1"/>
            <a:ext cx="6143668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500" dirty="0" err="1"/>
              <a:t>Эт</a:t>
            </a:r>
            <a:r>
              <a:rPr lang="en-US" sz="2500" dirty="0"/>
              <a:t>o </a:t>
            </a:r>
            <a:r>
              <a:rPr lang="ru-RU" sz="2500" dirty="0"/>
              <a:t>из</a:t>
            </a:r>
            <a:r>
              <a:rPr lang="en-US" sz="2500" dirty="0"/>
              <a:t>o</a:t>
            </a:r>
            <a:r>
              <a:rPr lang="ru-RU" sz="2500" dirty="0"/>
              <a:t>б</a:t>
            </a:r>
            <a:r>
              <a:rPr lang="en-US" sz="2500" dirty="0"/>
              <a:t>pa</a:t>
            </a:r>
            <a:r>
              <a:rPr lang="ru-RU" sz="2500" dirty="0"/>
              <a:t>ж</a:t>
            </a:r>
            <a:r>
              <a:rPr lang="en-US" sz="2500" dirty="0"/>
              <a:t>e</a:t>
            </a:r>
            <a:r>
              <a:rPr lang="ru-RU" sz="2500" dirty="0"/>
              <a:t>ни</a:t>
            </a:r>
            <a:r>
              <a:rPr lang="en-US" sz="2500" dirty="0"/>
              <a:t>e </a:t>
            </a:r>
            <a:r>
              <a:rPr lang="ru-RU" sz="2500" dirty="0" err="1"/>
              <a:t>п</a:t>
            </a:r>
            <a:r>
              <a:rPr lang="en-US" sz="2500" dirty="0"/>
              <a:t>o</a:t>
            </a:r>
            <a:r>
              <a:rPr lang="ru-RU" sz="2500" dirty="0"/>
              <a:t>в</a:t>
            </a:r>
            <a:r>
              <a:rPr lang="en-US" sz="2500" dirty="0" err="1"/>
              <a:t>epx</a:t>
            </a:r>
            <a:r>
              <a:rPr lang="ru-RU" sz="2500" dirty="0" err="1"/>
              <a:t>н</a:t>
            </a:r>
            <a:r>
              <a:rPr lang="en-US" sz="2500" dirty="0" err="1"/>
              <a:t>oc</a:t>
            </a:r>
            <a:r>
              <a:rPr lang="ru-RU" sz="2500" dirty="0" err="1"/>
              <a:t>ти</a:t>
            </a:r>
            <a:r>
              <a:rPr lang="ru-RU" sz="2500" dirty="0"/>
              <a:t> Луны</a:t>
            </a:r>
          </a:p>
        </p:txBody>
      </p:sp>
      <p:pic>
        <p:nvPicPr>
          <p:cNvPr id="28674" name="Picture 2" descr="Это изображение поверхности Луны было сделано астронавтами «Аполлон-10» в мае 1969 года.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2500" b="1250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4357694"/>
            <a:ext cx="5492770" cy="5000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Меркурий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14480" y="4857760"/>
            <a:ext cx="5564208" cy="1314440"/>
          </a:xfrm>
        </p:spPr>
        <p:txBody>
          <a:bodyPr/>
          <a:lstStyle/>
          <a:p>
            <a:r>
              <a:rPr lang="ru-RU" b="1" dirty="0"/>
              <a:t>Меркурий – самая близкая к Солнцу </a:t>
            </a:r>
            <a:r>
              <a:rPr lang="ru-RU" b="1" dirty="0" smtClean="0"/>
              <a:t>планета. </a:t>
            </a:r>
          </a:p>
          <a:p>
            <a:r>
              <a:rPr lang="ru-RU" b="1" dirty="0"/>
              <a:t>Меркурий – самая маленькая планета в Солнечной системе</a:t>
            </a:r>
            <a:endParaRPr lang="ru-RU" dirty="0"/>
          </a:p>
        </p:txBody>
      </p:sp>
      <p:pic>
        <p:nvPicPr>
          <p:cNvPr id="29698" name="Picture 2" descr="https://avatars.mds.yandex.net/get-pdb/1658707/11361716-9dab-4699-ad5f-c9db29b5783e/s12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2229" b="12229"/>
          <a:stretch>
            <a:fillRect/>
          </a:stretch>
        </p:blipFill>
        <p:spPr bwMode="auto">
          <a:xfrm>
            <a:off x="1785918" y="0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4857760"/>
            <a:ext cx="5635646" cy="1314440"/>
          </a:xfrm>
        </p:spPr>
        <p:txBody>
          <a:bodyPr>
            <a:normAutofit/>
          </a:bodyPr>
          <a:lstStyle/>
          <a:p>
            <a:pPr algn="ctr"/>
            <a:r>
              <a:rPr lang="ru-RU" sz="2500" dirty="0"/>
              <a:t>Поверхность Меркурия очень напоминает лунную</a:t>
            </a:r>
          </a:p>
        </p:txBody>
      </p:sp>
      <p:pic>
        <p:nvPicPr>
          <p:cNvPr id="30722" name="Picture 2" descr="Поверхность Меркурия очень напоминает лунную. Фото с зонда «Мессенджер»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0606" r="1060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349</Words>
  <Application>Microsoft Office PowerPoint</Application>
  <PresentationFormat>Экран (4:3)</PresentationFormat>
  <Paragraphs>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Космос</vt:lpstr>
      <vt:lpstr>Слайд 3</vt:lpstr>
      <vt:lpstr>Первый искусственный спутник</vt:lpstr>
      <vt:lpstr>Как вы думаете, почему человек хотел полететь в космос? </vt:lpstr>
      <vt:lpstr>Луна </vt:lpstr>
      <vt:lpstr>Слайд 7</vt:lpstr>
      <vt:lpstr>Меркурий </vt:lpstr>
      <vt:lpstr>Слайд 9</vt:lpstr>
      <vt:lpstr>Слайд 10</vt:lpstr>
      <vt:lpstr>Слайд 11</vt:lpstr>
      <vt:lpstr>Слайд 12</vt:lpstr>
      <vt:lpstr>Слайд 13</vt:lpstr>
      <vt:lpstr>каким должен быть космонавт?</vt:lpstr>
      <vt:lpstr>Слайд 15</vt:lpstr>
      <vt:lpstr>Слайд 16</vt:lpstr>
      <vt:lpstr>Валентина Терешкова</vt:lpstr>
      <vt:lpstr>Светлана Савицкая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6</cp:revision>
  <dcterms:created xsi:type="dcterms:W3CDTF">2020-04-03T10:18:24Z</dcterms:created>
  <dcterms:modified xsi:type="dcterms:W3CDTF">2020-04-03T11:15:54Z</dcterms:modified>
</cp:coreProperties>
</file>