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3"/>
  </p:notesMasterIdLst>
  <p:sldIdLst>
    <p:sldId id="256" r:id="rId2"/>
    <p:sldId id="257" r:id="rId3"/>
    <p:sldId id="275" r:id="rId4"/>
    <p:sldId id="276" r:id="rId5"/>
    <p:sldId id="267" r:id="rId6"/>
    <p:sldId id="262" r:id="rId7"/>
    <p:sldId id="268" r:id="rId8"/>
    <p:sldId id="272" r:id="rId9"/>
    <p:sldId id="273" r:id="rId10"/>
    <p:sldId id="27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0099"/>
    <a:srgbClr val="006600"/>
    <a:srgbClr val="9ADD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77" y="-3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F1D62-06A5-4EDB-B3E2-5FDFC08CA245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C23F3-8325-4C77-8348-6BD961994A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A988-9834-4AA5-80E1-D14DF6B0D1A7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8F6A988-9834-4AA5-80E1-D14DF6B0D1A7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9AEE1FC-DFDF-41F0-9D5C-91567F214A4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 advClick="0" advTm="1700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143932" cy="3857652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Региональная детская акция </a:t>
            </a:r>
            <a:b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«Встречаем стаи птичьи» </a:t>
            </a:r>
            <a:b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rgbClr val="0000FF"/>
                </a:solidFill>
                <a:latin typeface="Monotype Corsiva" pitchFamily="66" charset="0"/>
              </a:rPr>
              <a:t>Акция «Добрые дела для птиц»</a:t>
            </a:r>
            <a:r>
              <a:rPr lang="ru-RU" sz="2000" dirty="0" smtClean="0">
                <a:latin typeface="Monotype Corsiva" pitchFamily="66" charset="0"/>
              </a:rPr>
              <a:t/>
            </a:r>
            <a:br>
              <a:rPr lang="ru-RU" sz="2000" dirty="0" smtClean="0">
                <a:latin typeface="Monotype Corsiva" pitchFamily="66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Участники акции: 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дети, воспитатели, родители.</a:t>
            </a:r>
            <a:r>
              <a:rPr lang="ru-RU" sz="2000" b="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000" b="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000" dirty="0" smtClean="0">
                <a:latin typeface="Monotype Corsiva" pitchFamily="66" charset="0"/>
              </a:rPr>
              <a:t> </a:t>
            </a:r>
            <a:br>
              <a:rPr lang="ru-RU" sz="2000" dirty="0" smtClean="0">
                <a:latin typeface="Monotype Corsiva" pitchFamily="66" charset="0"/>
              </a:rPr>
            </a:br>
            <a:endParaRPr lang="ru-RU" sz="2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4214818"/>
            <a:ext cx="7854696" cy="239554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3300" b="1" i="1" dirty="0" smtClean="0">
                <a:solidFill>
                  <a:srgbClr val="006600"/>
                </a:solidFill>
                <a:latin typeface="Monotype Corsiva" pitchFamily="66" charset="0"/>
                <a:ea typeface="Times New Roman"/>
              </a:rPr>
              <a:t>М</a:t>
            </a:r>
            <a:r>
              <a:rPr lang="ru-RU" sz="3300" b="1" i="1" dirty="0" smtClean="0">
                <a:solidFill>
                  <a:srgbClr val="006600"/>
                </a:solidFill>
                <a:latin typeface="Monotype Corsiva" pitchFamily="66" charset="0"/>
              </a:rPr>
              <a:t>униципальное бюджетное  дошкольное образовательное учреждение </a:t>
            </a:r>
          </a:p>
          <a:p>
            <a:pPr algn="ctr"/>
            <a:r>
              <a:rPr lang="ru-RU" sz="3300" b="1" i="1" dirty="0" err="1" smtClean="0">
                <a:solidFill>
                  <a:srgbClr val="006600"/>
                </a:solidFill>
                <a:latin typeface="Monotype Corsiva" pitchFamily="66" charset="0"/>
              </a:rPr>
              <a:t>общеразвивающего</a:t>
            </a:r>
            <a:r>
              <a:rPr lang="ru-RU" sz="3300" b="1" i="1" dirty="0" smtClean="0">
                <a:solidFill>
                  <a:srgbClr val="006600"/>
                </a:solidFill>
                <a:latin typeface="Monotype Corsiva" pitchFamily="66" charset="0"/>
              </a:rPr>
              <a:t> вида городского округа город Волгореченск </a:t>
            </a:r>
          </a:p>
          <a:p>
            <a:pPr algn="ctr"/>
            <a:r>
              <a:rPr lang="ru-RU" sz="3300" b="1" i="1" dirty="0" smtClean="0">
                <a:solidFill>
                  <a:srgbClr val="006600"/>
                </a:solidFill>
                <a:latin typeface="Monotype Corsiva" pitchFamily="66" charset="0"/>
              </a:rPr>
              <a:t>Костромской области  «Детский сад № 5 «Улыбка »</a:t>
            </a:r>
            <a:r>
              <a:rPr lang="ru-RU" sz="3300" b="1" dirty="0" smtClean="0">
                <a:solidFill>
                  <a:srgbClr val="006600"/>
                </a:solidFill>
                <a:latin typeface="Monotype Corsiva" pitchFamily="66" charset="0"/>
              </a:rPr>
              <a:t> </a:t>
            </a:r>
            <a:endParaRPr lang="ru-RU" sz="4200" b="1" dirty="0" smtClean="0">
              <a:solidFill>
                <a:srgbClr val="006600"/>
              </a:solidFill>
              <a:latin typeface="Monotype Corsiva" pitchFamily="66" charset="0"/>
            </a:endParaRPr>
          </a:p>
          <a:p>
            <a:pPr algn="ctr"/>
            <a:endParaRPr lang="ru-RU" sz="3400" b="1" dirty="0" smtClean="0">
              <a:solidFill>
                <a:srgbClr val="000099"/>
              </a:solidFill>
              <a:latin typeface="Monotype Corsiva" pitchFamily="66" charset="0"/>
            </a:endParaRPr>
          </a:p>
          <a:p>
            <a:pPr algn="ctr"/>
            <a:r>
              <a:rPr lang="ru-RU" sz="3400" b="1" dirty="0" smtClean="0">
                <a:solidFill>
                  <a:srgbClr val="0000FF"/>
                </a:solidFill>
                <a:latin typeface="Monotype Corsiva" pitchFamily="66" charset="0"/>
              </a:rPr>
              <a:t>Автор </a:t>
            </a:r>
            <a:r>
              <a:rPr lang="ru-RU" sz="3400" b="1" dirty="0" smtClean="0">
                <a:solidFill>
                  <a:srgbClr val="0000FF"/>
                </a:solidFill>
                <a:latin typeface="Monotype Corsiva" pitchFamily="66" charset="0"/>
              </a:rPr>
              <a:t>:</a:t>
            </a:r>
          </a:p>
          <a:p>
            <a:pPr algn="ctr"/>
            <a:r>
              <a:rPr lang="ru-RU" sz="4200" b="1" dirty="0" smtClean="0">
                <a:solidFill>
                  <a:srgbClr val="FF0000"/>
                </a:solidFill>
                <a:latin typeface="Monotype Corsiva" pitchFamily="66" charset="0"/>
              </a:rPr>
              <a:t>Иванова Любовь </a:t>
            </a:r>
            <a:r>
              <a:rPr lang="ru-RU" sz="4200" b="1" dirty="0" smtClean="0">
                <a:solidFill>
                  <a:srgbClr val="FF0000"/>
                </a:solidFill>
                <a:latin typeface="Monotype Corsiva" pitchFamily="66" charset="0"/>
              </a:rPr>
              <a:t>Михайловна </a:t>
            </a:r>
            <a:endParaRPr lang="ru-RU" sz="42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Documents and Settings\User\Рабочий стол\снегирь3.jpg"/>
          <p:cNvPicPr/>
          <p:nvPr/>
        </p:nvPicPr>
        <p:blipFill>
          <a:blip r:embed="rId2" cstate="print"/>
          <a:srcRect l="31746" t="5964" b="10543"/>
          <a:stretch>
            <a:fillRect/>
          </a:stretch>
        </p:blipFill>
        <p:spPr bwMode="auto">
          <a:xfrm>
            <a:off x="7072330" y="5214950"/>
            <a:ext cx="1857388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ocuments and Settings\User\Рабочий стол\скв.jpg"/>
          <p:cNvPicPr/>
          <p:nvPr/>
        </p:nvPicPr>
        <p:blipFill>
          <a:blip r:embed="rId3" cstate="print"/>
          <a:srcRect l="13646" r="31768"/>
          <a:stretch>
            <a:fillRect/>
          </a:stretch>
        </p:blipFill>
        <p:spPr bwMode="auto">
          <a:xfrm>
            <a:off x="214282" y="4929198"/>
            <a:ext cx="1357322" cy="175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User\Рабочий стол\птица.jpg"/>
          <p:cNvPicPr/>
          <p:nvPr/>
        </p:nvPicPr>
        <p:blipFill>
          <a:blip r:embed="rId4"/>
          <a:srcRect t="13843" r="33333" b="7714"/>
          <a:stretch>
            <a:fillRect/>
          </a:stretch>
        </p:blipFill>
        <p:spPr bwMode="auto">
          <a:xfrm>
            <a:off x="142844" y="1357298"/>
            <a:ext cx="1428760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Documents and Settings\User\Рабочий стол\п.jpg"/>
          <p:cNvPicPr/>
          <p:nvPr/>
        </p:nvPicPr>
        <p:blipFill>
          <a:blip r:embed="rId5" cstate="print"/>
          <a:srcRect l="20439" t="8376" r="6795" b="11578"/>
          <a:stretch>
            <a:fillRect/>
          </a:stretch>
        </p:blipFill>
        <p:spPr bwMode="auto">
          <a:xfrm>
            <a:off x="7715272" y="1500174"/>
            <a:ext cx="1285884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Documents and Settings\User\Рабочий стол\грач2.jpg"/>
          <p:cNvPicPr/>
          <p:nvPr/>
        </p:nvPicPr>
        <p:blipFill>
          <a:blip r:embed="rId6" cstate="print"/>
          <a:srcRect l="11818" t="16032" r="19454" b="22826"/>
          <a:stretch>
            <a:fillRect/>
          </a:stretch>
        </p:blipFill>
        <p:spPr bwMode="auto">
          <a:xfrm>
            <a:off x="3643306" y="3286124"/>
            <a:ext cx="1428760" cy="9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Documents and Settings\User\Рабочий стол\скв.jpg"/>
          <p:cNvPicPr/>
          <p:nvPr/>
        </p:nvPicPr>
        <p:blipFill>
          <a:blip r:embed="rId3" cstate="print"/>
          <a:srcRect l="13646" r="31768"/>
          <a:stretch>
            <a:fillRect/>
          </a:stretch>
        </p:blipFill>
        <p:spPr bwMode="auto">
          <a:xfrm>
            <a:off x="366682" y="5081598"/>
            <a:ext cx="1357322" cy="175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User\Рабочий стол\Акция Каждой пичужке - кормушку\акция фото\акция птицы\DSC017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85728"/>
            <a:ext cx="1860536" cy="139540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Рабочий стол\Акция Каждой пичужке - кормушку\IMG_20200205_135917.jpg"/>
          <p:cNvPicPr/>
          <p:nvPr/>
        </p:nvPicPr>
        <p:blipFill>
          <a:blip r:embed="rId3" cstate="print"/>
          <a:srcRect t="22216" b="25947"/>
          <a:stretch>
            <a:fillRect/>
          </a:stretch>
        </p:blipFill>
        <p:spPr bwMode="auto">
          <a:xfrm>
            <a:off x="7000892" y="5643578"/>
            <a:ext cx="2047494" cy="100013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Documents and Settings\User\Рабочий стол\Акция Каждой пичужке - кормушку\IMG_20200205_135952.jpg"/>
          <p:cNvPicPr/>
          <p:nvPr/>
        </p:nvPicPr>
        <p:blipFill>
          <a:blip r:embed="rId4" cstate="print"/>
          <a:srcRect t="32328"/>
          <a:stretch>
            <a:fillRect/>
          </a:stretch>
        </p:blipFill>
        <p:spPr bwMode="auto">
          <a:xfrm>
            <a:off x="7000892" y="3643314"/>
            <a:ext cx="1945640" cy="179450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C:\Documents and Settings\User\Мои документы\Акция Каждой пичужке - кормушку\i (6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143380"/>
            <a:ext cx="1714512" cy="254145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Documents and Settings\User\Мои документы\Акция Каждой пичужке - кормушку\i (48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4143380"/>
            <a:ext cx="2357454" cy="247060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C:\Documents and Settings\User\Мои документы\Акция Каждой пичужке - кормушку\i (28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2000240"/>
            <a:ext cx="2071702" cy="192882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C:\Documents and Settings\User\Мои документы\Акция Каждой пичужке - кормушку\i (26).jpg"/>
          <p:cNvPicPr/>
          <p:nvPr/>
        </p:nvPicPr>
        <p:blipFill>
          <a:blip r:embed="rId8" cstate="print"/>
          <a:srcRect r="25186"/>
          <a:stretch>
            <a:fillRect/>
          </a:stretch>
        </p:blipFill>
        <p:spPr bwMode="auto">
          <a:xfrm>
            <a:off x="2000232" y="4214818"/>
            <a:ext cx="2214578" cy="247403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C:\Documents and Settings\User\Мои документы\Акция Каждой пичужке - кормушку\i (9).jpg"/>
          <p:cNvPicPr/>
          <p:nvPr/>
        </p:nvPicPr>
        <p:blipFill>
          <a:blip r:embed="rId9" cstate="print"/>
          <a:srcRect t="58333"/>
          <a:stretch>
            <a:fillRect/>
          </a:stretch>
        </p:blipFill>
        <p:spPr bwMode="auto">
          <a:xfrm>
            <a:off x="7000892" y="1857364"/>
            <a:ext cx="2018349" cy="157163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</a:rPr>
              <a:t>Птичья столовая.</a:t>
            </a:r>
            <a:endParaRPr lang="ru-RU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C:\Documents and Settings\User\Рабочий стол\Акция Каждой пичужке - кормушку\акция фото\акция птицы\DSC0207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44" y="214290"/>
            <a:ext cx="2000264" cy="164307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C:\Documents and Settings\User\Мои документы\Акция Каждой пичужке - кормушку\i (14).jpg"/>
          <p:cNvPicPr/>
          <p:nvPr/>
        </p:nvPicPr>
        <p:blipFill>
          <a:blip r:embed="rId11"/>
          <a:srcRect r="21680" b="31818"/>
          <a:stretch>
            <a:fillRect/>
          </a:stretch>
        </p:blipFill>
        <p:spPr bwMode="auto">
          <a:xfrm>
            <a:off x="2500298" y="1357298"/>
            <a:ext cx="1880362" cy="262318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C:\Documents and Settings\User\Мои документы\Акция Каждой пичужке - кормушку\i (34)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3438" y="1357298"/>
            <a:ext cx="2000264" cy="264320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User\Рабочий стол\Птицы\IMG_20200312_073835_1.jpg"/>
          <p:cNvPicPr/>
          <p:nvPr/>
        </p:nvPicPr>
        <p:blipFill>
          <a:blip r:embed="rId2" cstate="print"/>
          <a:srcRect b="4444"/>
          <a:stretch>
            <a:fillRect/>
          </a:stretch>
        </p:blipFill>
        <p:spPr bwMode="auto">
          <a:xfrm>
            <a:off x="3643306" y="214290"/>
            <a:ext cx="2214578" cy="292895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Рабочий стол\Птицы\IMG_20200312_084218.jpg"/>
          <p:cNvPicPr/>
          <p:nvPr/>
        </p:nvPicPr>
        <p:blipFill>
          <a:blip r:embed="rId3" cstate="print"/>
          <a:srcRect t="22216" b="9286"/>
          <a:stretch>
            <a:fillRect/>
          </a:stretch>
        </p:blipFill>
        <p:spPr bwMode="auto">
          <a:xfrm>
            <a:off x="214282" y="642918"/>
            <a:ext cx="3214710" cy="264320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Рабочий стол\Птицы\IMG_20200312_085524_BURST3.jpg"/>
          <p:cNvPicPr/>
          <p:nvPr/>
        </p:nvPicPr>
        <p:blipFill>
          <a:blip r:embed="rId4" cstate="print"/>
          <a:srcRect l="3731" b="4255"/>
          <a:stretch>
            <a:fillRect/>
          </a:stretch>
        </p:blipFill>
        <p:spPr bwMode="auto">
          <a:xfrm>
            <a:off x="6143636" y="571480"/>
            <a:ext cx="2857520" cy="300039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Рабочий стол\Птицы\IMG_20200319_1544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286124"/>
            <a:ext cx="2857520" cy="250033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Documents and Settings\User\Рабочий стол\Птицы\пт14.jpg"/>
          <p:cNvPicPr/>
          <p:nvPr/>
        </p:nvPicPr>
        <p:blipFill>
          <a:blip r:embed="rId6" cstate="print"/>
          <a:srcRect l="2789" r="7977"/>
          <a:stretch>
            <a:fillRect/>
          </a:stretch>
        </p:blipFill>
        <p:spPr bwMode="auto">
          <a:xfrm>
            <a:off x="142844" y="3929066"/>
            <a:ext cx="2857520" cy="249430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Documents and Settings\User\Рабочий стол\Птицы\пт17.jpg"/>
          <p:cNvPicPr/>
          <p:nvPr/>
        </p:nvPicPr>
        <p:blipFill>
          <a:blip r:embed="rId7"/>
          <a:srcRect t="21110" r="1971" b="11339"/>
          <a:stretch>
            <a:fillRect/>
          </a:stretch>
        </p:blipFill>
        <p:spPr bwMode="auto">
          <a:xfrm>
            <a:off x="6143636" y="4286256"/>
            <a:ext cx="2786082" cy="221457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Documents and Settings\User\Рабочий стол\скв.jpg"/>
          <p:cNvPicPr/>
          <p:nvPr/>
        </p:nvPicPr>
        <p:blipFill>
          <a:blip r:embed="rId8" cstate="print"/>
          <a:srcRect l="13646" r="31768"/>
          <a:stretch>
            <a:fillRect/>
          </a:stretch>
        </p:blipFill>
        <p:spPr bwMode="auto">
          <a:xfrm>
            <a:off x="4214810" y="5857892"/>
            <a:ext cx="857256" cy="100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64307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</a:rPr>
              <a:t>Наши пернатые друзья.</a:t>
            </a:r>
            <a:r>
              <a:rPr lang="ru-RU" b="1" dirty="0" smtClean="0">
                <a:solidFill>
                  <a:srgbClr val="000099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0099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Documents and Settings\User\Рабочий стол\Акция Каждой пичужке - кормушку\акция фото\акция птицы\DSC02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00438"/>
            <a:ext cx="2714644" cy="2105421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Documents and Settings\User\Рабочий стол\Акция Каждой пичужке - кормушку\акция фото\акция птицы\DSC02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715468" y="14859080"/>
            <a:ext cx="16459200" cy="12344400"/>
          </a:xfrm>
          <a:prstGeom prst="rect">
            <a:avLst/>
          </a:prstGeom>
          <a:noFill/>
        </p:spPr>
      </p:pic>
      <p:pic>
        <p:nvPicPr>
          <p:cNvPr id="2052" name="Picture 4" descr="C:\Documents and Settings\User\Рабочий стол\Акция Каждой пичужке - кормушку\акция фото\акция птицы\DSC02020.JPG"/>
          <p:cNvPicPr>
            <a:picLocks noChangeAspect="1" noChangeArrowheads="1"/>
          </p:cNvPicPr>
          <p:nvPr/>
        </p:nvPicPr>
        <p:blipFill>
          <a:blip r:embed="rId4" cstate="print"/>
          <a:srcRect t="20833"/>
          <a:stretch>
            <a:fillRect/>
          </a:stretch>
        </p:blipFill>
        <p:spPr bwMode="auto">
          <a:xfrm>
            <a:off x="3071802" y="5072074"/>
            <a:ext cx="3149274" cy="164307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Рабочий стол\Акция Каждой пичужке - кормушку\акция фото\акция птицы\DSC020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142984"/>
            <a:ext cx="2714644" cy="218599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Рабочий стол\Акция Каждой пичужке - кормушку\акция фото\акция птицы\DSC0201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3214686"/>
            <a:ext cx="2422398" cy="181965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Рабочий стол\Акция Каждой пичужке - кормушку\акция фото\акция птицы\DSC0202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5143512"/>
            <a:ext cx="2071702" cy="153734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C:\Documents and Settings\User\Рабочий стол\Птицы\пт1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3429000"/>
            <a:ext cx="2428892" cy="1513275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Documents and Settings\User\Рабочий стол\Птицы\пт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1142984"/>
            <a:ext cx="1357322" cy="1804501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C:\Documents and Settings\User\Рабочий стол\Птицы\пт1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58082" y="928670"/>
            <a:ext cx="1571636" cy="2171301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C:\Documents and Settings\User\Рабочий стол\Птицы\пт89.jpg"/>
          <p:cNvPicPr/>
          <p:nvPr/>
        </p:nvPicPr>
        <p:blipFill>
          <a:blip r:embed="rId11" cstate="print"/>
          <a:srcRect r="-935" b="12277"/>
          <a:stretch>
            <a:fillRect/>
          </a:stretch>
        </p:blipFill>
        <p:spPr bwMode="auto">
          <a:xfrm>
            <a:off x="4357686" y="1214422"/>
            <a:ext cx="1214446" cy="200026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C:\Documents and Settings\User\Рабочий стол\Птицы\25.jpg"/>
          <p:cNvPicPr/>
          <p:nvPr/>
        </p:nvPicPr>
        <p:blipFill>
          <a:blip r:embed="rId12" cstate="print"/>
          <a:srcRect l="15043" t="4249" r="18602" b="36026"/>
          <a:stretch>
            <a:fillRect/>
          </a:stretch>
        </p:blipFill>
        <p:spPr bwMode="auto">
          <a:xfrm>
            <a:off x="3000364" y="1142984"/>
            <a:ext cx="1214446" cy="221457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C:\Documents and Settings\User\Рабочий стол\Птицы\24.jpg"/>
          <p:cNvPicPr/>
          <p:nvPr/>
        </p:nvPicPr>
        <p:blipFill>
          <a:blip r:embed="rId13" cstate="print"/>
          <a:srcRect l="15948" t="6832" r="14660" b="24811"/>
          <a:stretch>
            <a:fillRect/>
          </a:stretch>
        </p:blipFill>
        <p:spPr bwMode="auto">
          <a:xfrm>
            <a:off x="714348" y="5715016"/>
            <a:ext cx="1571636" cy="1011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8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00FF"/>
                </a:solidFill>
                <a:latin typeface="Monotype Corsiva" pitchFamily="66" charset="0"/>
              </a:rPr>
              <a:t>Встречаем перелётных птиц!</a:t>
            </a:r>
            <a:endParaRPr lang="ru-RU" sz="48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Documents and Settings\User\Рабочий стол\Акция Каждой пичужке - кормушку\акция фото\выставка  Встречаем перелётных птиц\DSC0169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4214818"/>
            <a:ext cx="4240479" cy="246697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Documents and Settings\User\Рабочий стол\Акция Каждой пичужке - кормушку\акция фото\выставка  Встречаем перелётных птиц\DSC01696.JPG"/>
          <p:cNvPicPr/>
          <p:nvPr/>
        </p:nvPicPr>
        <p:blipFill>
          <a:blip r:embed="rId3" cstate="print"/>
          <a:srcRect l="4455" t="7168" r="65799" b="5262"/>
          <a:stretch>
            <a:fillRect/>
          </a:stretch>
        </p:blipFill>
        <p:spPr bwMode="auto">
          <a:xfrm>
            <a:off x="4357686" y="1285860"/>
            <a:ext cx="1912240" cy="271234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Рабочий стол\Акция Каждой пичужке - кормушку\акция фото\выставка  Встречаем перелётных птиц\DSC01696.JPG"/>
          <p:cNvPicPr/>
          <p:nvPr/>
        </p:nvPicPr>
        <p:blipFill>
          <a:blip r:embed="rId4" cstate="print"/>
          <a:srcRect l="66360" r="3158" b="12363"/>
          <a:stretch>
            <a:fillRect/>
          </a:stretch>
        </p:blipFill>
        <p:spPr bwMode="auto">
          <a:xfrm>
            <a:off x="285720" y="1285860"/>
            <a:ext cx="1881188" cy="264090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Рабочий стол\Акция Каждой пичужке - кормушку\акция фото\выставка  Встречаем перелётных птиц\DSC01694.JPG"/>
          <p:cNvPicPr/>
          <p:nvPr/>
        </p:nvPicPr>
        <p:blipFill>
          <a:blip r:embed="rId5" cstate="print"/>
          <a:srcRect l="58154" t="29798" r="-159" b="15657"/>
          <a:stretch>
            <a:fillRect/>
          </a:stretch>
        </p:blipFill>
        <p:spPr bwMode="auto">
          <a:xfrm>
            <a:off x="6572264" y="4286256"/>
            <a:ext cx="2436692" cy="221457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Рабочий стол\Акция Каждой пичужке - кормушку\акция фото\выставка  Встречаем перелётных птиц\DSC01693.JPG"/>
          <p:cNvPicPr/>
          <p:nvPr/>
        </p:nvPicPr>
        <p:blipFill>
          <a:blip r:embed="rId6" cstate="print"/>
          <a:srcRect l="66192" t="12486" r="5176" b="12321"/>
          <a:stretch>
            <a:fillRect/>
          </a:stretch>
        </p:blipFill>
        <p:spPr bwMode="auto">
          <a:xfrm>
            <a:off x="2357422" y="1357298"/>
            <a:ext cx="1842898" cy="262090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Рабочий стол\Акция Каждой пичужке - кормушку\акция фото\выставка  Встречаем перелётных птиц\DSC01693.JPG"/>
          <p:cNvPicPr/>
          <p:nvPr/>
        </p:nvPicPr>
        <p:blipFill>
          <a:blip r:embed="rId7" cstate="print"/>
          <a:srcRect l="9396" t="13625" r="64755" b="13520"/>
          <a:stretch>
            <a:fillRect/>
          </a:stretch>
        </p:blipFill>
        <p:spPr bwMode="auto">
          <a:xfrm>
            <a:off x="285720" y="4214818"/>
            <a:ext cx="1751268" cy="239572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Documents and Settings\User\Рабочий стол\Птицы\IMG_20200319_170254_BURST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1285860"/>
            <a:ext cx="2643206" cy="271464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8229600" cy="107157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00FF"/>
                </a:solidFill>
                <a:latin typeface="Monotype Corsiva" pitchFamily="66" charset="0"/>
              </a:rPr>
              <a:t>Выставка детского творчества</a:t>
            </a:r>
            <a:endParaRPr lang="ru-RU" sz="48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C:\Documents and Settings\User\Рабочий стол\Птицы\птиц.jpg"/>
          <p:cNvPicPr/>
          <p:nvPr/>
        </p:nvPicPr>
        <p:blipFill>
          <a:blip r:embed="rId2" cstate="print"/>
          <a:srcRect t="6618" r="6444" b="4303"/>
          <a:stretch>
            <a:fillRect/>
          </a:stretch>
        </p:blipFill>
        <p:spPr bwMode="auto">
          <a:xfrm>
            <a:off x="1857356" y="3000372"/>
            <a:ext cx="1500198" cy="2009995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Documents and Settings\User\Рабочий стол\Птицы\рис5.jpg"/>
          <p:cNvPicPr/>
          <p:nvPr/>
        </p:nvPicPr>
        <p:blipFill>
          <a:blip r:embed="rId3" cstate="print"/>
          <a:srcRect l="13686" t="14661" r="-7" b="1313"/>
          <a:stretch>
            <a:fillRect/>
          </a:stretch>
        </p:blipFill>
        <p:spPr bwMode="auto">
          <a:xfrm>
            <a:off x="2714612" y="1142984"/>
            <a:ext cx="1570467" cy="204244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Рабочий стол\Птицы\рис3.jpg"/>
          <p:cNvPicPr/>
          <p:nvPr/>
        </p:nvPicPr>
        <p:blipFill>
          <a:blip r:embed="rId4"/>
          <a:srcRect t="27692" r="3978" b="7923"/>
          <a:stretch>
            <a:fillRect/>
          </a:stretch>
        </p:blipFill>
        <p:spPr bwMode="auto">
          <a:xfrm>
            <a:off x="142844" y="5143512"/>
            <a:ext cx="3181813" cy="158951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Рабочий стол\Птицы\рис7.jpg"/>
          <p:cNvPicPr/>
          <p:nvPr/>
        </p:nvPicPr>
        <p:blipFill>
          <a:blip r:embed="rId5"/>
          <a:srcRect t="20617" r="3083" b="8670"/>
          <a:stretch>
            <a:fillRect/>
          </a:stretch>
        </p:blipFill>
        <p:spPr bwMode="auto">
          <a:xfrm>
            <a:off x="5857884" y="5072074"/>
            <a:ext cx="3108710" cy="169206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Рабочий стол\Птицы\рис.jpg"/>
          <p:cNvPicPr/>
          <p:nvPr/>
        </p:nvPicPr>
        <p:blipFill>
          <a:blip r:embed="rId6" cstate="print"/>
          <a:srcRect r="7507"/>
          <a:stretch>
            <a:fillRect/>
          </a:stretch>
        </p:blipFill>
        <p:spPr bwMode="auto">
          <a:xfrm>
            <a:off x="3571868" y="3357562"/>
            <a:ext cx="1758475" cy="171451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Рабочий стол\Птицы\рис4.jpg"/>
          <p:cNvPicPr/>
          <p:nvPr/>
        </p:nvPicPr>
        <p:blipFill>
          <a:blip r:embed="rId7" cstate="print"/>
          <a:srcRect t="24219" r="2401" b="6912"/>
          <a:stretch>
            <a:fillRect/>
          </a:stretch>
        </p:blipFill>
        <p:spPr bwMode="auto">
          <a:xfrm>
            <a:off x="3428992" y="5286388"/>
            <a:ext cx="2286016" cy="136118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Documents and Settings\User\Рабочий стол\Птицы\рис14.jpg"/>
          <p:cNvPicPr/>
          <p:nvPr/>
        </p:nvPicPr>
        <p:blipFill>
          <a:blip r:embed="rId8" cstate="print"/>
          <a:srcRect r="11534"/>
          <a:stretch>
            <a:fillRect/>
          </a:stretch>
        </p:blipFill>
        <p:spPr bwMode="auto">
          <a:xfrm>
            <a:off x="142844" y="1000108"/>
            <a:ext cx="2228494" cy="1880075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Documents and Settings\User\Рабочий стол\Птицы\рис9.jpg"/>
          <p:cNvPicPr/>
          <p:nvPr/>
        </p:nvPicPr>
        <p:blipFill>
          <a:blip r:embed="rId9" cstate="print"/>
          <a:srcRect r="15902"/>
          <a:stretch>
            <a:fillRect/>
          </a:stretch>
        </p:blipFill>
        <p:spPr bwMode="auto">
          <a:xfrm>
            <a:off x="5500694" y="2786058"/>
            <a:ext cx="1339731" cy="2127903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C:\Documents and Settings\User\Рабочий стол\Птицы\рис1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1071546"/>
            <a:ext cx="2134490" cy="1589517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Documents and Settings\User\Рабочий стол\Птицы\рис6.jpg"/>
          <p:cNvPicPr/>
          <p:nvPr/>
        </p:nvPicPr>
        <p:blipFill>
          <a:blip r:embed="rId11" cstate="print"/>
          <a:srcRect t="17762" r="6992" b="8964"/>
          <a:stretch>
            <a:fillRect/>
          </a:stretch>
        </p:blipFill>
        <p:spPr bwMode="auto">
          <a:xfrm>
            <a:off x="7143768" y="3000372"/>
            <a:ext cx="1758475" cy="1854437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C:\Documents and Settings\User\Рабочий стол\Птицы\рис16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00892" y="1214422"/>
            <a:ext cx="1961172" cy="1573095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C:\Documents and Settings\User\Рабочий стол\Птицы\рис19.jpg"/>
          <p:cNvPicPr/>
          <p:nvPr/>
        </p:nvPicPr>
        <p:blipFill>
          <a:blip r:embed="rId13" cstate="print"/>
          <a:srcRect l="6108" t="24221" r="16198"/>
          <a:stretch>
            <a:fillRect/>
          </a:stretch>
        </p:blipFill>
        <p:spPr bwMode="auto">
          <a:xfrm>
            <a:off x="214282" y="3143248"/>
            <a:ext cx="1416934" cy="1862983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</a:rPr>
              <a:t>Экскурсия в </a:t>
            </a:r>
            <a:r>
              <a:rPr lang="ru-RU" b="1" dirty="0" err="1" smtClean="0">
                <a:solidFill>
                  <a:srgbClr val="0000FF"/>
                </a:solidFill>
                <a:latin typeface="Monotype Corsiva" pitchFamily="66" charset="0"/>
              </a:rPr>
              <a:t>грачевник</a:t>
            </a:r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</a:rPr>
              <a:t>.</a:t>
            </a:r>
            <a:endParaRPr lang="ru-RU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Documents and Settings\User\Рабочий стол\Акция Каждой пичужке - кормушку\акция фото\Грачи прилетели\DSC0310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071942"/>
            <a:ext cx="3283482" cy="246697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Documents and Settings\User\Рабочий стол\Акция Каждой пичужке - кормушку\акция фото\Грачи прилетели\DSC031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643050"/>
            <a:ext cx="3112200" cy="228601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Рабочий стол\Акция Каждой пичужке - кормушку\акция фото\Грачи прилетели\DSC031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143380"/>
            <a:ext cx="2630805" cy="246602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Рабочий стол\Акция Каждой пичужке - кормушку\акция фото\Грачи прилетели\imag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428736"/>
            <a:ext cx="2500330" cy="228601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Рабочий стол\Акция Каждой пичужке - кормушку\акция фото\Грачи прилетели\image (2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500174"/>
            <a:ext cx="2839212" cy="212140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Рабочий стол\Акция Каждой пичужке - кормушку\акция фото\Грачи прилетели\DSC03119.JPG"/>
          <p:cNvPicPr/>
          <p:nvPr/>
        </p:nvPicPr>
        <p:blipFill>
          <a:blip r:embed="rId7" cstate="print"/>
          <a:srcRect r="6160" b="21717"/>
          <a:stretch>
            <a:fillRect/>
          </a:stretch>
        </p:blipFill>
        <p:spPr bwMode="auto">
          <a:xfrm rot="5400000">
            <a:off x="-135253" y="4135725"/>
            <a:ext cx="2807208" cy="2108139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</a:rPr>
              <a:t>Встречаем скворцов!</a:t>
            </a:r>
            <a:endParaRPr lang="ru-RU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Documents and Settings\User\Рабочий стол\Акция Каждой пичужке - кормушку\акция фото\Грачи прилетели\DSC0306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4000504"/>
            <a:ext cx="3857652" cy="271464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Рабочий стол\Акция Каждой пичужке - кормушку\акция фото\Грачи прилетели\DSC03064.JPG"/>
          <p:cNvPicPr/>
          <p:nvPr/>
        </p:nvPicPr>
        <p:blipFill>
          <a:blip r:embed="rId3" cstate="print"/>
          <a:srcRect l="45967" t="14576" r="32144" b="18376"/>
          <a:stretch>
            <a:fillRect/>
          </a:stretch>
        </p:blipFill>
        <p:spPr bwMode="auto">
          <a:xfrm>
            <a:off x="285720" y="142852"/>
            <a:ext cx="1714512" cy="335758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User\Рабочий стол\Акция Каждой пичужке - кормушку\акция фото\Скворечник\IMG_5028.JPG"/>
          <p:cNvPicPr/>
          <p:nvPr/>
        </p:nvPicPr>
        <p:blipFill>
          <a:blip r:embed="rId4" cstate="print"/>
          <a:srcRect l="12508" r="4300" b="6320"/>
          <a:stretch>
            <a:fillRect/>
          </a:stretch>
        </p:blipFill>
        <p:spPr bwMode="auto">
          <a:xfrm rot="16200000">
            <a:off x="4321967" y="1821645"/>
            <a:ext cx="2214578" cy="171451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Рабочий стол\Акция Каждой пичужке - кормушку\акция фото\Скворечник\IMG_20170403_1248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714752"/>
            <a:ext cx="2214578" cy="300039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Documents and Settings\User\Рабочий стол\Акция Каждой пичужке - кормушку\акция фото\Скворечник\IMG_20170403_125249.jpg"/>
          <p:cNvPicPr/>
          <p:nvPr/>
        </p:nvPicPr>
        <p:blipFill>
          <a:blip r:embed="rId6" cstate="print"/>
          <a:srcRect l="23724" t="26817" r="42479" b="17540"/>
          <a:stretch>
            <a:fillRect/>
          </a:stretch>
        </p:blipFill>
        <p:spPr bwMode="auto">
          <a:xfrm>
            <a:off x="7572396" y="214290"/>
            <a:ext cx="1428760" cy="228601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Documents and Settings\User\Рабочий стол\Акция Каждой пичужке - кормушку\акция фото\DSC0134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5000636"/>
            <a:ext cx="2071702" cy="172478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C:\Documents and Settings\User\Рабочий стол\Акция Каждой пичужке - кормушку\акция фото\SAM_225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60" y="1571612"/>
            <a:ext cx="1714512" cy="229686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Documents and Settings\User\Рабочий стол\Птицы\пт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8" y="2571744"/>
            <a:ext cx="1785950" cy="228601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C:\Documents and Settings\User\Рабочий стол\Птицы\т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1214422"/>
            <a:ext cx="2456690" cy="3273039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Конкурс на </a:t>
            </a:r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лучший скворечник.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8" name="Рисунок 17" descr="C:\Documents and Settings\User\Рабочий стол\Птицы\пт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357562"/>
            <a:ext cx="1884963" cy="330749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 descr="C:\Documents and Settings\User\Рабочий стол\Птицы\скворечник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4714884"/>
            <a:ext cx="1464778" cy="1897836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 descr="C:\Documents and Settings\User\Рабочий стол\Птицы\лс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142984"/>
            <a:ext cx="1928826" cy="321471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C:\Documents and Settings\User\Рабочий стол\Птицы\Т.ал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4071942"/>
            <a:ext cx="1643074" cy="257174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 descr="C:\Documents and Settings\User\Рабочий стол\Птицы\Т.ал2.jpg"/>
          <p:cNvPicPr/>
          <p:nvPr/>
        </p:nvPicPr>
        <p:blipFill>
          <a:blip r:embed="rId7"/>
          <a:srcRect t="15217" r="2964" b="6522"/>
          <a:stretch>
            <a:fillRect/>
          </a:stretch>
        </p:blipFill>
        <p:spPr bwMode="auto">
          <a:xfrm>
            <a:off x="2928926" y="1214422"/>
            <a:ext cx="2143140" cy="271464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C:\Documents and Settings\User\Рабочий стол\Птицы\лс2.jpg"/>
          <p:cNvPicPr/>
          <p:nvPr/>
        </p:nvPicPr>
        <p:blipFill>
          <a:blip r:embed="rId8" cstate="print"/>
          <a:srcRect b="20582"/>
          <a:stretch>
            <a:fillRect/>
          </a:stretch>
        </p:blipFill>
        <p:spPr bwMode="auto">
          <a:xfrm>
            <a:off x="928662" y="3857628"/>
            <a:ext cx="2000264" cy="277673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Развесим </a:t>
            </a:r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скворечники, </a:t>
            </a:r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сделанные своими руками.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6" name="Рисунок 15" descr="C:\Documents and Settings\User\Рабочий стол\Птицы\лс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785926"/>
            <a:ext cx="2023395" cy="2700471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C:\Documents and Settings\User\Рабочий стол\Птицы\Т,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071942"/>
            <a:ext cx="1653523" cy="2683379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C:\Documents and Settings\User\Рабочий стол\Птицы\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3286124"/>
            <a:ext cx="1898673" cy="3375589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C:\Documents and Settings\User\Рабочий стол\Птицы\лс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643446"/>
            <a:ext cx="1571636" cy="2074621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 descr="C:\Documents and Settings\User\Рабочий стол\Птицы\лс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1142984"/>
            <a:ext cx="1643074" cy="200026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 descr="C:\Documents and Settings\User\Рабочий стол\Птицы\пт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214422"/>
            <a:ext cx="1857388" cy="257176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 descr="C:\Documents and Settings\User\Рабочий стол\Птицы\пт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4714884"/>
            <a:ext cx="1416299" cy="2000264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C:\Documents and Settings\User\Рабочий стол\Птицы\пт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752" y="1857364"/>
            <a:ext cx="2000264" cy="2684049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 descr="C:\Documents and Settings\User\Рабочий стол\Птицы\акция фото\Скворечник\IMG_20170403_125247.jpg"/>
          <p:cNvPicPr/>
          <p:nvPr/>
        </p:nvPicPr>
        <p:blipFill>
          <a:blip r:embed="rId10" cstate="print"/>
          <a:srcRect r="35409"/>
          <a:stretch>
            <a:fillRect/>
          </a:stretch>
        </p:blipFill>
        <p:spPr bwMode="auto">
          <a:xfrm>
            <a:off x="3929058" y="4643446"/>
            <a:ext cx="1357322" cy="203456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00FF"/>
                </a:solidFill>
                <a:latin typeface="Monotype Corsiva" pitchFamily="66" charset="0"/>
              </a:rPr>
              <a:t>Акция добрых дел в городе</a:t>
            </a:r>
            <a:br>
              <a:rPr lang="ru-RU" sz="4800" b="1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«Накормим пичужку»!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Documents and Settings\User\Рабочий стол\Акция Каждой пичужке - кормушку\акция фото\акция птицы\DSC0203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4214818"/>
            <a:ext cx="3500462" cy="2285992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Documents and Settings\User\Рабочий стол\Акция Каждой пичужке - кормушку\акция фото\акция птицы\DSC020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857364"/>
            <a:ext cx="2643206" cy="214314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User\Рабочий стол\Акция Каждой пичужке - кормушку\акция фото\акция птицы\DSC020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857364"/>
            <a:ext cx="2571768" cy="214314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Documents and Settings\User\Рабочий стол\Акция Каждой пичужке - кормушку\кормушка\Новая папка\IMG_20200210_112617_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214818"/>
            <a:ext cx="1928826" cy="250033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3" descr="C:\Documents and Settings\User\Рабочий стол\Акция Каждой пичужке - кормушку\акция фото\акция птицы\DSC02075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1857364"/>
            <a:ext cx="2928958" cy="2181220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User\Рабочий стол\Акция Каждой пичужке - кормушку\акция фото\акция птицы\DSC0206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286256"/>
            <a:ext cx="2382012" cy="2211708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292</TotalTime>
  <Words>67</Words>
  <Application>Microsoft Office PowerPoint</Application>
  <PresentationFormat>Экран (4:3)</PresentationFormat>
  <Paragraphs>16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Региональная детская акция  «Встречаем стаи птичьи»   Акция «Добрые дела для птиц» Участники акции: дети, воспитатели, родители.   </vt:lpstr>
      <vt:lpstr>Наши пернатые друзья. </vt:lpstr>
      <vt:lpstr>Встречаем перелётных птиц!</vt:lpstr>
      <vt:lpstr>Выставка детского творчества</vt:lpstr>
      <vt:lpstr>Экскурсия в грачевник.</vt:lpstr>
      <vt:lpstr>Встречаем скворцов!</vt:lpstr>
      <vt:lpstr>Конкурс на лучший скворечник.</vt:lpstr>
      <vt:lpstr>Развесим скворечники, сделанные своими руками.</vt:lpstr>
      <vt:lpstr>Акция добрых дел в городе «Накормим пичужку»!</vt:lpstr>
      <vt:lpstr>Птичья столовая.</vt:lpstr>
      <vt:lpstr>Слайд 11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«Забота о птицах</dc:title>
  <dc:creator>User</dc:creator>
  <cp:lastModifiedBy>User</cp:lastModifiedBy>
  <cp:revision>48</cp:revision>
  <dcterms:created xsi:type="dcterms:W3CDTF">2020-03-21T14:16:46Z</dcterms:created>
  <dcterms:modified xsi:type="dcterms:W3CDTF">2020-04-21T12:57:10Z</dcterms:modified>
</cp:coreProperties>
</file>