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D58E2C5-730B-4D4F-9CDE-E0BF84BE5DA1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7FC177A-B96F-4481-BA9B-08777425E93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33963"/>
            <a:ext cx="8034982" cy="887412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Консультация «В помощь родителям»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7261" y="2564904"/>
            <a:ext cx="7297322" cy="14732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6">
                    <a:lumMod val="10000"/>
                  </a:schemeClr>
                </a:solidFill>
              </a:rPr>
              <a:t>Дома играем – связную речь </a:t>
            </a:r>
          </a:p>
          <a:p>
            <a:r>
              <a:rPr lang="ru-RU" sz="3600" b="1" dirty="0" smtClean="0">
                <a:solidFill>
                  <a:schemeClr val="accent6">
                    <a:lumMod val="10000"/>
                  </a:schemeClr>
                </a:solidFill>
              </a:rPr>
              <a:t>через разные виды творческих рассказов развиваем</a:t>
            </a:r>
          </a:p>
          <a:p>
            <a:pPr algn="r"/>
            <a:endParaRPr lang="ru-RU" sz="1800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algn="r"/>
            <a:endParaRPr lang="ru-RU" sz="1800" dirty="0">
              <a:solidFill>
                <a:schemeClr val="accent6">
                  <a:lumMod val="10000"/>
                </a:schemeClr>
              </a:solidFill>
            </a:endParaRPr>
          </a:p>
          <a:p>
            <a:pPr algn="r"/>
            <a:r>
              <a:rPr lang="ru-RU" sz="1800" dirty="0" smtClean="0">
                <a:solidFill>
                  <a:schemeClr val="accent6">
                    <a:lumMod val="10000"/>
                  </a:schemeClr>
                </a:solidFill>
              </a:rPr>
              <a:t>  Подготовила:  учитель-логопед Круглова М.С.</a:t>
            </a:r>
            <a:endParaRPr lang="ru-RU" sz="18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934417" y="0"/>
            <a:ext cx="72961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ru-RU" sz="1600" b="1" kern="0" dirty="0">
                <a:solidFill>
                  <a:schemeClr val="tx1">
                    <a:lumMod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Муниципальное бюджетное дошкольное образовательное учреждение общеразвивающего вида городского округа город Волгореченск Костромской области </a:t>
            </a:r>
            <a:br>
              <a:rPr lang="ru-RU" sz="1600" b="1" kern="0" dirty="0">
                <a:solidFill>
                  <a:schemeClr val="tx1">
                    <a:lumMod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b="1" kern="0" dirty="0">
                <a:solidFill>
                  <a:schemeClr val="tx1">
                    <a:lumMod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«Детский сад № 5 «Улыбка»</a:t>
            </a:r>
          </a:p>
        </p:txBody>
      </p:sp>
      <p:pic>
        <p:nvPicPr>
          <p:cNvPr id="11" name="Рисунок 6" descr="C:\эмблема д. с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6" r="4027"/>
          <a:stretch>
            <a:fillRect/>
          </a:stretch>
        </p:blipFill>
        <p:spPr bwMode="auto">
          <a:xfrm>
            <a:off x="7884368" y="272324"/>
            <a:ext cx="980430" cy="865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810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034982" cy="8874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Предлагаю вашему вниманию игры и упражнения для развития связной речи детей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471" y="548680"/>
            <a:ext cx="8803745" cy="147320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 smtClean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Эти </a:t>
            </a:r>
            <a:r>
              <a:rPr lang="ru-RU" sz="24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игры могут быть интересны и полезны всем членам </a:t>
            </a:r>
            <a:r>
              <a:rPr lang="ru-RU" sz="24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семьи.</a:t>
            </a:r>
          </a:p>
          <a:p>
            <a:pPr algn="just"/>
            <a:r>
              <a:rPr lang="ru-RU" sz="24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них можно играть </a:t>
            </a:r>
            <a:r>
              <a:rPr lang="ru-RU" sz="24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будние дни вечерами, когда взрослые и дети собираются </a:t>
            </a:r>
            <a:r>
              <a:rPr lang="ru-RU" sz="24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вместе, </a:t>
            </a:r>
            <a:r>
              <a:rPr lang="ru-RU" sz="24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в выходные дни, </a:t>
            </a:r>
            <a:r>
              <a:rPr lang="ru-RU" sz="24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в праздники.</a:t>
            </a:r>
          </a:p>
          <a:p>
            <a:pPr algn="just"/>
            <a:r>
              <a:rPr lang="ru-RU" sz="24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Лучше </a:t>
            </a:r>
            <a:r>
              <a:rPr lang="ru-RU" sz="24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развивать речевые навыки в свободном общении с ребенком, в творческих играх.</a:t>
            </a:r>
          </a:p>
          <a:p>
            <a:pPr algn="just"/>
            <a:r>
              <a:rPr lang="ru-RU" sz="24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Во время игры учитывайте настроение ребёнка, его возможности и способности.</a:t>
            </a: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Играйте с ребёнком на равных, поощряйте его ответы, радуйтесь успехам и маленьким победам!</a:t>
            </a:r>
          </a:p>
          <a:p>
            <a:endParaRPr lang="ru-RU" sz="44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261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034982" cy="88741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7176" y="116632"/>
            <a:ext cx="8480217" cy="147320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 smtClean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«Вспомним случай»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Выберите с ребенком какое-то событие, в котором вы вместе 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участвовали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. Например, как вы 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отмечали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день 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рождения, как путешествовали.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По очереди рассказывайте друг другу, что видели, что делали. Припоминайте как можно больше деталей - до тех пор, пока уже не сможете ничего добавить к сказанному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«Рассказы по картинкам»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Хорошо, если вы сможете подобрать несколько картинок, связанных общим сюжетом. Сначала смешайте эти картинки и предложите 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ребенку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восстановить порядок, чтобы можно было по ним составить рассказ. Если ребенку трудно на первых порах, задайте несколько вопросов. Не окажется под рукой такого набора сюжетных картинок - возьмите просто открытку. Спросите ребенка, что на ней изображено, что происходит сейчас, что могло происходить до этого, а что будет потом.</a:t>
            </a:r>
          </a:p>
          <a:p>
            <a:pPr algn="just"/>
            <a:endParaRPr lang="ru-RU" sz="1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1218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034982" cy="88741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0255" y="404664"/>
            <a:ext cx="8552225" cy="147320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 smtClean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Чем закончилось?»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Одним из способов развития связной речи может стать просмотр мультфильмов. Начните вместе смотреть интересный мультфильм, а на самом захватывающем месте "вспомните" про неотложное дело, которое вы должны сделать именно сейчас, но попросите ребенка рассказать вам позже, что произойдет дальше в мультфильме и чем он закончится. Не забудьте поблагодарить вашего рассказчика!</a:t>
            </a:r>
          </a:p>
          <a:p>
            <a:pPr algn="just"/>
            <a:endParaRPr lang="ru-RU" sz="18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«Семейное ток-шоу»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Может быть, ребенку понравится идея попробовать себя в роли телевизионного ведущего? Приготовьте диктофон для записи, дайте "журналисту" в руки микрофон - и можно начинать интервью с бабушкой или дедушкой, тетей или сестрой... До начала интервью подскажите ребенку, какие вопросы можно задать. Например: "Какое у тебя любимое блюдо?.. А что ты любил есть в детстве?.. Куда бы ты хотел поехать?" и т. д.</a:t>
            </a:r>
          </a:p>
          <a:p>
            <a:pPr algn="just"/>
            <a:endParaRPr lang="ru-RU" sz="1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933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034982" cy="88741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0255" y="404664"/>
            <a:ext cx="8552225" cy="14732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Бюро путешествий»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Каждый день вы с ребенком отправляетесь по обычному маршруту - в магазин или детский сад. А что, если попробовать разнообразить свои будни? Представьте, что вы отбываете в увлекательное путешествие. Обсудите вместе с 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ребенком,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на каком виде транспорта будете путешествовать, что нужно взять с собой, что за опасности вы встретите по дороге, какие достопримечательности увидите... Путешествуя, делитесь впечатлениями.</a:t>
            </a: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«Изменение ситуации в знакомых сказках»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- Давай сделаем так, что когда Золушка убегала от принца, у нее потерялась не туфелька, а что-то другое. И по этому чему-то другому принц также нашел ее».</a:t>
            </a:r>
          </a:p>
          <a:p>
            <a:pPr algn="just"/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Что же потеряла Золушка, а как ее нашел принц?</a:t>
            </a:r>
          </a:p>
          <a:p>
            <a:pPr algn="just"/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Это может быть кольцо, поясок от платья или что-то другое.</a:t>
            </a:r>
          </a:p>
          <a:p>
            <a:pPr algn="just"/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- «Посадил дед не репку, а...» Что?» Рассказываем новую сказку.</a:t>
            </a:r>
          </a:p>
          <a:p>
            <a:pPr algn="just"/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- «Испекла бабка не колобок, а...» Что?»</a:t>
            </a:r>
          </a:p>
          <a:p>
            <a:pPr algn="just"/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Затем подводим ребёнка к самостоятельному изменению сказки и рассказу новой.</a:t>
            </a:r>
          </a:p>
          <a:p>
            <a:endParaRPr lang="ru-RU" sz="4400" dirty="0">
              <a:solidFill>
                <a:srgbClr val="080808"/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22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0"/>
            <a:ext cx="8034982" cy="8874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Что такое связная речь?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640960" cy="1473200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Связная </a:t>
            </a:r>
            <a:r>
              <a:rPr lang="ru-RU" sz="1800" b="1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речь </a:t>
            </a:r>
            <a:r>
              <a:rPr lang="ru-RU" sz="18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смысловое развёрнутое высказывание (ряд логически сочетающихся предложений), обеспечивающее общение и взаимопонимание людей.</a:t>
            </a:r>
          </a:p>
          <a:p>
            <a:pPr algn="just"/>
            <a:r>
              <a:rPr lang="ru-RU" sz="18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18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повседневной жизни, общаясь со всеми, говорит много. Но, когда ему предлагают: «Расскажи, что интересного ты увидел в парке? Перескажи сказку, рассказ…», — сразу возникают трудности. Ребенок не умеет видеть и понимать основной сюжет, определять главных героев, основное действие, время и место происходящего события, не может четко сформулировать вопрос и ответить на него.</a:t>
            </a:r>
          </a:p>
          <a:p>
            <a:pPr algn="just"/>
            <a:r>
              <a:rPr lang="ru-RU" sz="18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8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5-6 годам современный ребенок должен овладеть всей системой родного языка: уметь полно и последовательно излагать свои мысли, свободно пересказывать рассказы и сказки, описывать произошедшие события правильно произносить все звуки и сложные слова.</a:t>
            </a:r>
          </a:p>
          <a:p>
            <a:pPr algn="just"/>
            <a:r>
              <a:rPr lang="ru-RU" sz="1800" b="1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Связная речь </a:t>
            </a:r>
            <a:r>
              <a:rPr lang="ru-RU" sz="18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умение ребенка излагать свои мысли живо, последовательно, без отвлечения на лишние детали. Основные виды развития связной речи в старшем дошкольном возрасте –  монологическая и диалогическая.</a:t>
            </a:r>
          </a:p>
          <a:p>
            <a:pPr algn="just"/>
            <a:r>
              <a:rPr lang="ru-RU" sz="18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Каждая из них имеет свои особенности.</a:t>
            </a:r>
          </a:p>
          <a:p>
            <a:endParaRPr lang="ru-RU" sz="44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90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034982" cy="8874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Особенности 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диалогической и монологической речи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640960" cy="1473200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800" b="1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диалогической речи </a:t>
            </a:r>
            <a:r>
              <a:rPr lang="ru-RU" sz="18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 важно умение сформулировать и задать вопрос, в соответствии с услышанным вопросом строить ответ, подать нужную реплику, дополнить и поправить собеседника, рассуждать, спорить, отстаивать свое мнение. Совершенствуя диалогическую форму речи, необходимо много общаться со своим ребенком, обсуждать события его жизни и семьи. Родителям следует знать, что овладение диалогической речью – является необходимым условием полноценного социального развития ребенка. Развитый диалог позволяет ребенку легко входить в контакт, как с взрослыми, так и со сверстниками</a:t>
            </a:r>
            <a:r>
              <a:rPr lang="ru-RU" sz="18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800" dirty="0">
              <a:solidFill>
                <a:schemeClr val="accent6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b="1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Монологическая речь</a:t>
            </a:r>
            <a:r>
              <a:rPr lang="ru-RU" sz="18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требует умения сосредоточить свою мысль на главном, не увлекаться деталями и в то же время говорить эмоционально, живо, образно. А также, требует развернутости, полноты и четкости высказывания.   Родители, сочиняйте со своим ребенком сказки и рассказы, придерживаясь структуры текста: начало, середина и концовка.</a:t>
            </a:r>
          </a:p>
          <a:p>
            <a:endParaRPr lang="ru-RU" sz="44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94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34982" cy="8874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Родители имеют большие возможности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в развитии связной речи ребенка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24936" cy="1473200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виды - это рассказ и пересказ.</a:t>
            </a:r>
            <a:endParaRPr lang="ru-RU" sz="1600" dirty="0">
              <a:solidFill>
                <a:schemeClr val="accent6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Пересказ</a:t>
            </a:r>
            <a:r>
              <a:rPr lang="ru-RU" sz="160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воспроизведение прослушанного художественного произведения в выразительной устной речи.</a:t>
            </a:r>
          </a:p>
          <a:p>
            <a:pPr algn="just"/>
            <a:r>
              <a:rPr lang="ru-RU" sz="16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пересказе ребенок опирается на готовый речевой образец: дана композиция текста, речевой материал грамматически правильно оформлен, представлена необходимая лексика. Задача ребенка - запомнить и воспроизвести текст, не нарушая готового построения. Пересказ литературных произведений оказывает заметное влияние на речевую деятельность дошкольников. Дети приобщаются к художественной речи, запоминают образные слова, учатся владеть родным языком. Следует полнее использовать влияние пересказа на формирование связной речи.</a:t>
            </a:r>
          </a:p>
          <a:p>
            <a:pPr algn="just"/>
            <a:r>
              <a:rPr lang="ru-RU" sz="16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Прежде всего, родителям необходимо выразительно прочитать рассказ, который ребёнку предстоит пересказать. После чтения провести беседу, основное значение которой – выяснить, правильно ли ребёнок понял содержание и смысл произведения. Беседа должна проходить живо, с широким привлечением образной художественной речи, чтобы не ослабить эмоционального впечатления от прослушанной сказки или рассказа. Главным методическим признаком в беседе выступают вопросы.</a:t>
            </a:r>
          </a:p>
          <a:p>
            <a:endParaRPr lang="ru-RU" sz="44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74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424936" cy="1473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1800" b="1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Самостоятельный рассказ</a:t>
            </a:r>
            <a:r>
              <a:rPr lang="ru-RU" sz="18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высший вид речи. Во время связного изложения своих мыслей ребенок должен соблюдать нормы словоупотребления, словоизменения, произношения звуков, а также правильно строить высказывание с точки зрения логики событий. Рассказывание может опираться на разные психические процессы: по памяти, по восприятию, по воображению.</a:t>
            </a:r>
          </a:p>
          <a:p>
            <a:pPr algn="just">
              <a:lnSpc>
                <a:spcPct val="150000"/>
              </a:lnSpc>
            </a:pPr>
            <a:r>
              <a:rPr lang="ru-RU" sz="1800" dirty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Оба вида речи развиваются параллельно: пересказ текста вырастает из разговора-беседы по содержанию, а самостоятельный рассказ - из диалога по поводу событий из личного опыта. Не все дети испытывают потребность подолгу и связно говорить. Со стороны взрослого должна прослеживаться огромная заинтересованность и желание осваивать вместе с ребенком все этапы развития связной речи.</a:t>
            </a:r>
          </a:p>
          <a:p>
            <a:endParaRPr lang="ru-RU" sz="44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034982" cy="8874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Основные </a:t>
            </a:r>
            <a:r>
              <a:rPr lang="ru-RU" sz="2800" b="1" dirty="0">
                <a:solidFill>
                  <a:srgbClr val="C00000"/>
                </a:solidFill>
              </a:rPr>
              <a:t>задачи для развития связной речи ребенка, которые необходимо решать в семье: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471" y="1268760"/>
            <a:ext cx="8803745" cy="1473200"/>
          </a:xfrm>
        </p:spPr>
        <p:txBody>
          <a:bodyPr>
            <a:noAutofit/>
          </a:bodyPr>
          <a:lstStyle/>
          <a:p>
            <a:pPr marL="285750" lvl="0" indent="-285750" algn="just">
              <a:buClr>
                <a:srgbClr val="080808"/>
              </a:buClr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формировать </a:t>
            </a:r>
            <a:r>
              <a:rPr lang="ru-RU" sz="1800" b="1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 ребенка к художественной </a:t>
            </a:r>
            <a:r>
              <a:rPr lang="ru-RU" sz="1800" b="1" dirty="0" smtClean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литературе. </a:t>
            </a:r>
          </a:p>
          <a:p>
            <a:pPr lvl="0" algn="just">
              <a:buClr>
                <a:srgbClr val="080808"/>
              </a:buClr>
            </a:pP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научить ребенка слушать. Это достигается не призывами к слушанию, а подбором интересной, доступной ребенку литературы, неспешным выразительным чтением взрослого. Спросите мнение ребенка, как бы он поступил  в той или иной ситуации. Объясните значение непонятных, новых слов 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ребенку. Учите </a:t>
            </a:r>
            <a:r>
              <a:rPr lang="ru-RU" sz="1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связно, последовательно и выразительно пересказывать небольшие сказки, рассказы</a:t>
            </a:r>
            <a:r>
              <a:rPr lang="ru-RU" sz="18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Clr>
                <a:srgbClr val="080808"/>
              </a:buClr>
            </a:pPr>
            <a:endParaRPr lang="ru-RU" sz="1800" dirty="0" smtClean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ClrTx/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вызывать интерес </a:t>
            </a:r>
            <a:r>
              <a:rPr lang="ru-RU" sz="1800" b="1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ребенка  к театрализованной деятельности.</a:t>
            </a:r>
          </a:p>
          <a:p>
            <a:pPr algn="just"/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Необходимо поддерживать интерес ребенка к театрализованной деятельности, для развития диалогической речи. Можно разыграть с ним сказку, предоставив ему возможность выбрать себе роль. Некоторые дети играют за всех персонажей, изображают сказку, а не просто пересказывают ее. Заинтересовать ребенка можно с помощью кукольного театра. Куклами могут быть и обычные игрушки.</a:t>
            </a:r>
          </a:p>
          <a:p>
            <a:pPr marL="285750" lvl="0" indent="-285750" algn="just">
              <a:buClr>
                <a:srgbClr val="080808"/>
              </a:buClr>
              <a:buFont typeface="Wingdings" pitchFamily="2" charset="2"/>
              <a:buChar char="v"/>
            </a:pPr>
            <a:endParaRPr lang="ru-RU" sz="17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17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034982" cy="8874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Основные </a:t>
            </a:r>
            <a:r>
              <a:rPr lang="ru-RU" sz="2800" b="1" dirty="0">
                <a:solidFill>
                  <a:srgbClr val="C00000"/>
                </a:solidFill>
              </a:rPr>
              <a:t>задачи для развития связной речи ребенка, которые необходимо решать в семье: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859" y="764704"/>
            <a:ext cx="8803745" cy="1473200"/>
          </a:xfrm>
        </p:spPr>
        <p:txBody>
          <a:bodyPr>
            <a:noAutofit/>
          </a:bodyPr>
          <a:lstStyle/>
          <a:p>
            <a:pPr marL="285750" lvl="0" indent="-285750" algn="just">
              <a:buClr>
                <a:srgbClr val="080808"/>
              </a:buClr>
              <a:buFont typeface="Wingdings" pitchFamily="2" charset="2"/>
              <a:buChar char="v"/>
            </a:pPr>
            <a:endParaRPr lang="ru-RU" sz="17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Tx/>
              <a:buFont typeface="Wingdings" pitchFamily="2" charset="2"/>
              <a:buChar char="v"/>
            </a:pPr>
            <a:r>
              <a:rPr lang="ru-RU" sz="1600" b="1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закреплять в </a:t>
            </a:r>
            <a:r>
              <a:rPr lang="ru-RU" sz="1600" b="1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семье, полученные </a:t>
            </a:r>
            <a:r>
              <a:rPr lang="ru-RU" sz="1600" b="1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в детском саду навыки по составлению связных </a:t>
            </a:r>
            <a:r>
              <a:rPr lang="ru-RU" sz="1600" b="1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текстов:</a:t>
            </a:r>
          </a:p>
          <a:p>
            <a:pPr algn="just">
              <a:buClrTx/>
            </a:pPr>
            <a:r>
              <a:rPr lang="ru-RU" sz="1600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ru-RU" sz="16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) составление рассказов по семейным фотографиям (летний отдых, поход за грибами и т.п.);</a:t>
            </a:r>
          </a:p>
          <a:p>
            <a:pPr algn="just"/>
            <a:r>
              <a:rPr lang="ru-RU" sz="16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б) рассказы по сериям картинок с последовательно развивающимся действием (от 4-х и более);</a:t>
            </a:r>
          </a:p>
          <a:p>
            <a:pPr algn="just"/>
            <a:r>
              <a:rPr lang="ru-RU" sz="16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в) составление рассказа по сюжетной картине, о предмете, о событиях из личного опыта.</a:t>
            </a:r>
          </a:p>
          <a:p>
            <a:pPr algn="just"/>
            <a:r>
              <a:rPr lang="ru-RU" sz="16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г) составлять небольшие рассказы творческого характера на предложенную тему; придумывать свои концовки к сказкам.</a:t>
            </a:r>
          </a:p>
          <a:p>
            <a:pPr algn="just"/>
            <a:r>
              <a:rPr lang="ru-RU" sz="1600" b="1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Дошкольники любят фантазировать, </a:t>
            </a:r>
            <a:r>
              <a:rPr lang="ru-RU" sz="16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придумывать свои сказки, новых сказочных героев, часто сочиняют целые серии приключений. Если родители включаются в эту игру, может составиться небольшая книжечка похождений какого-либо героя: родители запишут текст со слов ребенка, а малыш нарисует картинки. Детские фантазии и сказки легко записать на диктофон. Если ваш ребёнок пока не очень увлекается сочинительством, побуждайте его к этим занятиям. Рассматривая картинку, попросите придумать предысторию события или продолжить действие.</a:t>
            </a:r>
          </a:p>
          <a:p>
            <a:pPr algn="just"/>
            <a:r>
              <a:rPr lang="ru-RU" sz="16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Рассказ – это самостоятельное развернутое изложение ребенком определенного содержания.</a:t>
            </a:r>
          </a:p>
          <a:p>
            <a:pPr algn="just"/>
            <a:endParaRPr lang="ru-RU" sz="1600" dirty="0">
              <a:solidFill>
                <a:schemeClr val="tx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учат составлять разные по способу высказывания рассказы.</a:t>
            </a:r>
          </a:p>
          <a:p>
            <a:endParaRPr lang="ru-RU" sz="44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12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034982" cy="8874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Способы высказывания рассказов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471" y="548680"/>
            <a:ext cx="8803745" cy="1473200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Описание</a:t>
            </a:r>
            <a:endParaRPr lang="ru-RU" sz="1800" dirty="0">
              <a:solidFill>
                <a:schemeClr val="tx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 часть - название предмета (например, шкаф);</a:t>
            </a:r>
          </a:p>
          <a:p>
            <a:pPr algn="just"/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часть - перечисление его свойств, качеств, действий (например, он деревянный, с металлическими ножками, небольшой);</a:t>
            </a:r>
          </a:p>
          <a:p>
            <a:pPr algn="just"/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часть - оценка предмета или отношение к нему (например, мне он нравится, он старый).</a:t>
            </a:r>
          </a:p>
          <a:p>
            <a:pPr algn="just"/>
            <a:r>
              <a:rPr lang="ru-RU" sz="1800" b="1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Повествование</a:t>
            </a:r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это развитие сюжета во времени и логической последовательности.</a:t>
            </a:r>
          </a:p>
          <a:p>
            <a:pPr algn="just"/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Жесткая структура рассказа:</a:t>
            </a:r>
          </a:p>
          <a:p>
            <a:pPr algn="just"/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 часть - с чего все началось;</a:t>
            </a:r>
          </a:p>
          <a:p>
            <a:pPr algn="just"/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часть - развитие событий;</a:t>
            </a:r>
          </a:p>
          <a:p>
            <a:pPr algn="just"/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часть - чем закончилось.</a:t>
            </a:r>
          </a:p>
          <a:p>
            <a:pPr algn="just"/>
            <a:r>
              <a:rPr lang="ru-RU" sz="1800" b="1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Рассуждение</a:t>
            </a:r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раскрытие причинно-следственных связей.</a:t>
            </a:r>
          </a:p>
          <a:p>
            <a:pPr algn="just"/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 часть - тезис;</a:t>
            </a:r>
          </a:p>
          <a:p>
            <a:pPr algn="just"/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часть - доказательство;</a:t>
            </a:r>
          </a:p>
          <a:p>
            <a:pPr algn="just"/>
            <a:r>
              <a:rPr lang="ru-RU" sz="18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часть - вывод.</a:t>
            </a:r>
          </a:p>
          <a:p>
            <a:endParaRPr lang="ru-RU" sz="44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7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034982" cy="887412"/>
          </a:xfrm>
        </p:spPr>
        <p:txBody>
          <a:bodyPr>
            <a:noAutofit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471" y="1124744"/>
            <a:ext cx="8803745" cy="14732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Уважаемые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родители! 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200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надо думать, что «в школе научат», позаботьтесь, чтобы ваш ребенок пришел в школу с уже хорошо развитой речью – это намного облегчит ему вступление в школьную жизнь. Просто чаще играйте с ребёнком! Ведь игра – основной вид деятельности детей.</a:t>
            </a:r>
          </a:p>
          <a:p>
            <a:pPr lvl="0" algn="just">
              <a:buClr>
                <a:srgbClr val="080808"/>
              </a:buClr>
            </a:pPr>
            <a:endParaRPr lang="ru-RU" sz="44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102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49724"/>
          <a:stretch/>
        </p:blipFill>
        <p:spPr bwMode="auto">
          <a:xfrm>
            <a:off x="4932040" y="5411453"/>
            <a:ext cx="1712875" cy="132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00" t="52114" b="4112"/>
          <a:stretch/>
        </p:blipFill>
        <p:spPr bwMode="auto">
          <a:xfrm>
            <a:off x="7164288" y="5386479"/>
            <a:ext cx="1825928" cy="115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0000"/>
          <a:stretch/>
        </p:blipFill>
        <p:spPr bwMode="auto">
          <a:xfrm>
            <a:off x="2555776" y="5405595"/>
            <a:ext cx="1712876" cy="13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Картотека по автоматизации\Картотека для домаш.заданий\s1200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" t="54353" r="53869"/>
          <a:stretch/>
        </p:blipFill>
        <p:spPr bwMode="auto">
          <a:xfrm>
            <a:off x="53397" y="5361709"/>
            <a:ext cx="1690256" cy="12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323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5">
      <a:dk1>
        <a:srgbClr val="FDF2D8"/>
      </a:dk1>
      <a:lt1>
        <a:sysClr val="window" lastClr="FFFFFF"/>
      </a:lt1>
      <a:dk2>
        <a:srgbClr val="F2F2F2"/>
      </a:dk2>
      <a:lt2>
        <a:srgbClr val="D7F3DE"/>
      </a:lt2>
      <a:accent1>
        <a:srgbClr val="DEF5E4"/>
      </a:accent1>
      <a:accent2>
        <a:srgbClr val="EDF6D3"/>
      </a:accent2>
      <a:accent3>
        <a:srgbClr val="BDECC8"/>
      </a:accent3>
      <a:accent4>
        <a:srgbClr val="D7F3DD"/>
      </a:accent4>
      <a:accent5>
        <a:srgbClr val="FDF2D8"/>
      </a:accent5>
      <a:accent6>
        <a:srgbClr val="D7F3DE"/>
      </a:accent6>
      <a:hlink>
        <a:srgbClr val="BDECC8"/>
      </a:hlink>
      <a:folHlink>
        <a:srgbClr val="EDF6D3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139</TotalTime>
  <Words>816</Words>
  <Application>Microsoft Office PowerPoint</Application>
  <PresentationFormat>Экран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Консультация «В помощь родителям»</vt:lpstr>
      <vt:lpstr>Что такое связная речь?</vt:lpstr>
      <vt:lpstr>Особенности   диалогической и монологической речи</vt:lpstr>
      <vt:lpstr>Родители имеют большие возможности  в развитии связной речи ребенка</vt:lpstr>
      <vt:lpstr>Презентация PowerPoint</vt:lpstr>
      <vt:lpstr>Основные задачи для развития связной речи ребенка, которые необходимо решать в семье: </vt:lpstr>
      <vt:lpstr>Основные задачи для развития связной речи ребенка, которые необходимо решать в семье: </vt:lpstr>
      <vt:lpstr>Способы высказывания рассказов </vt:lpstr>
      <vt:lpstr> </vt:lpstr>
      <vt:lpstr>Предлагаю вашему вниманию игры и упражнения для развития связной речи детей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20</cp:revision>
  <dcterms:created xsi:type="dcterms:W3CDTF">2020-05-15T06:17:53Z</dcterms:created>
  <dcterms:modified xsi:type="dcterms:W3CDTF">2020-05-15T08:37:27Z</dcterms:modified>
</cp:coreProperties>
</file>