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56" r:id="rId5"/>
    <p:sldId id="258" r:id="rId6"/>
    <p:sldId id="268" r:id="rId7"/>
    <p:sldId id="260" r:id="rId8"/>
  </p:sldIdLst>
  <p:sldSz cx="12188825" cy="6858000"/>
  <p:notesSz cx="6858000" cy="9144000"/>
  <p:defaultTextStyle>
    <a:defPPr rtl="0">
      <a:defRPr lang="ru-ru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492" autoAdjust="0"/>
  </p:normalViewPr>
  <p:slideViewPr>
    <p:cSldViewPr>
      <p:cViewPr varScale="1">
        <p:scale>
          <a:sx n="114" d="100"/>
          <a:sy n="114" d="100"/>
        </p:scale>
        <p:origin x="414" y="11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7" d="100"/>
          <a:sy n="87" d="100"/>
        </p:scale>
        <p:origin x="3012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97666EC-0835-4111-9243-D5E81A74652A}" type="datetime1">
              <a:rPr lang="ru-RU" smtClean="0"/>
              <a:t>12.04.2020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E322BB-75AD-4A1E-9661-2724167329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2705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63F3868-3638-4C23-AB1F-2FA7659B998E}" type="datetime1">
              <a:rPr lang="ru-RU" noProof="0" smtClean="0"/>
              <a:t>12.04.2020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045B7DE-1198-4F2F-B574-CA8CAE34164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823124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045B7DE-1198-4F2F-B574-CA8CAE341642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6748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045B7DE-1198-4F2F-B574-CA8CAE341642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4177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045B7DE-1198-4F2F-B574-CA8CAE341642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2877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045B7DE-1198-4F2F-B574-CA8CAE341642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0759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квадраты"/>
          <p:cNvGrpSpPr/>
          <p:nvPr/>
        </p:nvGrpSpPr>
        <p:grpSpPr>
          <a:xfrm>
            <a:off x="0" y="1135743"/>
            <a:ext cx="1622332" cy="799981"/>
            <a:chOff x="0" y="452558"/>
            <a:chExt cx="914400" cy="52418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0" name="Прямоугольник со скругленными углами на одной стороне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8324" y="362396"/>
            <a:ext cx="9141619" cy="1676400"/>
          </a:xfrm>
        </p:spPr>
        <p:txBody>
          <a:bodyPr rtlCol="0">
            <a:noAutofit/>
          </a:bodyPr>
          <a:lstStyle>
            <a:lvl1pPr>
              <a:lnSpc>
                <a:spcPct val="80000"/>
              </a:lnSpc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324" y="2089595"/>
            <a:ext cx="9141619" cy="886344"/>
          </a:xfrm>
        </p:spPr>
        <p:txBody>
          <a:bodyPr rtlCol="0">
            <a:normAutofit/>
          </a:bodyPr>
          <a:lstStyle>
            <a:lvl1pPr marL="0" indent="0" algn="l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CB52E3-228D-4400-918B-EC1CC60E6928}" type="datetime1">
              <a:rPr lang="ru-RU" noProof="0" smtClean="0"/>
              <a:t>12.04.2020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875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BC8159-1FD8-42FC-970F-EA437E21EB75}" type="datetime1">
              <a:rPr lang="ru-RU" noProof="0" smtClean="0"/>
              <a:t>12.04.2020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408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квадраты"/>
          <p:cNvGrpSpPr/>
          <p:nvPr/>
        </p:nvGrpSpPr>
        <p:grpSpPr>
          <a:xfrm rot="5400000">
            <a:off x="9583007" y="233864"/>
            <a:ext cx="1063300" cy="524046"/>
            <a:chOff x="0" y="452558"/>
            <a:chExt cx="914400" cy="52418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0" name="Прямоугольник со скругленными углами на одной стороне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grpSp>
        <p:nvGrpSpPr>
          <p:cNvPr id="15" name="нижний рисунок"/>
          <p:cNvGrpSpPr/>
          <p:nvPr/>
        </p:nvGrpSpPr>
        <p:grpSpPr>
          <a:xfrm>
            <a:off x="0" y="5395517"/>
            <a:ext cx="12188825" cy="1462483"/>
            <a:chOff x="0" y="4046638"/>
            <a:chExt cx="9144000" cy="1096862"/>
          </a:xfrm>
        </p:grpSpPr>
        <p:sp>
          <p:nvSpPr>
            <p:cNvPr id="16" name="Полилиния 15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7" name="Прямоугольник 72"/>
            <p:cNvSpPr/>
            <p:nvPr/>
          </p:nvSpPr>
          <p:spPr bwMode="ltGray">
            <a:xfrm rot="5400000">
              <a:off x="4023569" y="23069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ru-RU" noProof="0" dirty="0"/>
            </a:p>
          </p:txBody>
        </p:sp>
      </p:grp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751060" y="1150514"/>
            <a:ext cx="1828324" cy="5021685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8882" y="1150514"/>
            <a:ext cx="8227457" cy="5021685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164B92-40DF-447C-9EB2-E8F093ADEBD4}" type="datetime1">
              <a:rPr lang="ru-RU" noProof="0" smtClean="0"/>
              <a:t>12.04.2020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16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94A702C-8E64-40BD-8A51-C06C22C2F23A}" type="datetime1">
              <a:rPr lang="ru-RU" noProof="0" smtClean="0"/>
              <a:t>12.04.2020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351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квадраты"/>
          <p:cNvGrpSpPr/>
          <p:nvPr/>
        </p:nvGrpSpPr>
        <p:grpSpPr>
          <a:xfrm>
            <a:off x="0" y="3124415"/>
            <a:ext cx="1622332" cy="805061"/>
            <a:chOff x="0" y="2343311"/>
            <a:chExt cx="1217066" cy="603796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787514" y="2347123"/>
              <a:ext cx="429552" cy="5999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86370" y="2347123"/>
              <a:ext cx="429552" cy="59998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0" name="Прямоугольник со скругленными углами на одной стороне 9"/>
            <p:cNvSpPr/>
            <p:nvPr/>
          </p:nvSpPr>
          <p:spPr>
            <a:xfrm rot="5400000">
              <a:off x="-192604" y="2535915"/>
              <a:ext cx="599986" cy="214778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grpSp>
        <p:nvGrpSpPr>
          <p:cNvPr id="19" name="нижний рисунок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0" name="Полилиния 19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1" name="Прямоугольник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324" y="1932518"/>
            <a:ext cx="9141619" cy="2105367"/>
          </a:xfrm>
        </p:spPr>
        <p:txBody>
          <a:bodyPr rtlCol="0" anchor="b">
            <a:normAutofit/>
          </a:bodyPr>
          <a:lstStyle>
            <a:lvl1pPr algn="l">
              <a:defRPr sz="6000" b="0" cap="none" baseline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8324" y="4084264"/>
            <a:ext cx="9141619" cy="933297"/>
          </a:xfrm>
        </p:spPr>
        <p:txBody>
          <a:bodyPr rtlCol="0" anchor="t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F899AA-DA4D-46BA-9834-BCB927DD4C15}" type="datetime1">
              <a:rPr lang="ru-RU" noProof="0" smtClean="0"/>
              <a:t>12.04.2020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356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41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4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A69E2C-A65E-42E3-A90C-E200494A08C5}" type="datetime1">
              <a:rPr lang="ru-RU" noProof="0" smtClean="0"/>
              <a:t>12.04.2020</a:t>
            </a:fld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977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1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41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94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094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93C54A-9946-4A4B-A4C3-BDBD43A2E79F}" type="datetime1">
              <a:rPr lang="ru-RU" noProof="0" smtClean="0"/>
              <a:t>12.04.2020</a:t>
            </a:fld>
            <a:endParaRPr lang="ru-RU" noProof="0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870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Дата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3C5E81-34F8-40EA-A39B-866E39767BAA}" type="datetime1">
              <a:rPr lang="ru-RU" noProof="0" smtClean="0"/>
              <a:t>12.04.2020</a:t>
            </a:fld>
            <a:endParaRPr lang="ru-RU" noProof="0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69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нижний рисунок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9" name="Полилиния 8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dirty="0"/>
            </a:p>
          </p:txBody>
        </p:sp>
        <p:sp>
          <p:nvSpPr>
            <p:cNvPr id="10" name="Прямоугольник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dirty="0"/>
            </a:p>
          </p:txBody>
        </p:sp>
      </p:grp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"/>
              <a:t>Добавить нижний колонтитул</a:t>
            </a:r>
          </a:p>
        </p:txBody>
      </p:sp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0AD6E4-82E2-48A6-B086-3DF3B0E1BE75}" type="datetime1">
              <a:rPr lang="ru-RU" smtClean="0"/>
              <a:t>12.04.2020</a:t>
            </a:fld>
            <a:endParaRPr dirty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53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5530" y="1600200"/>
            <a:ext cx="6094413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8883" y="1600202"/>
            <a:ext cx="3453500" cy="4571999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150A44-09C1-4A7E-9472-5C98206358FA}" type="datetime1">
              <a:rPr lang="ru-RU" noProof="0" smtClean="0"/>
              <a:t>12.04.2020</a:t>
            </a:fld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8396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1218887" y="1600200"/>
            <a:ext cx="6703850" cy="3657600"/>
          </a:xfrm>
          <a:prstGeom prst="roundRect">
            <a:avLst>
              <a:gd name="adj" fmla="val 309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ru-RU" noProof="0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600200"/>
            <a:ext cx="2844059" cy="3759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4D49401-5020-4FE0-B4E2-643A8C022F9F}" type="datetime1">
              <a:rPr lang="ru-RU" noProof="0" smtClean="0"/>
              <a:t>12.04.2020</a:t>
            </a:fld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429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нижний рисунок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1" name="Полилиния 20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8" name="Прямоугольник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ru-RU" noProof="0" dirty="0"/>
            </a:p>
          </p:txBody>
        </p:sp>
      </p:grpSp>
      <p:grpSp>
        <p:nvGrpSpPr>
          <p:cNvPr id="7" name="квадраты"/>
          <p:cNvGrpSpPr/>
          <p:nvPr/>
        </p:nvGrpSpPr>
        <p:grpSpPr>
          <a:xfrm>
            <a:off x="1" y="800551"/>
            <a:ext cx="1063023" cy="524183"/>
            <a:chOff x="0" y="452558"/>
            <a:chExt cx="914400" cy="52418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0" name="Прямоугольник со скругленными углами на одной стороне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8883" y="1600200"/>
            <a:ext cx="9751060" cy="45720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8883" y="64484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9547913" y="6448425"/>
            <a:ext cx="1422030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30A586CD-6E88-434E-9F01-516BCC1F6524}" type="datetime1">
              <a:rPr lang="ru-RU" noProof="0" smtClean="0"/>
              <a:t>12.04.2020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11071516" y="6448425"/>
            <a:ext cx="812588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34C99D79-8A4B-4031-B1E0-AF26F8EDF2BC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8268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55772" indent="-304747" algn="l" defTabSz="1218987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067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8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088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7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0108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619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129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algn="ctr" rtl="0"/>
            <a:r>
              <a:rPr lang="ru-RU" sz="5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Тема недели: «Здоровье»</a:t>
            </a:r>
          </a:p>
        </p:txBody>
      </p:sp>
    </p:spTree>
    <p:extLst>
      <p:ext uri="{BB962C8B-B14F-4D97-AF65-F5344CB8AC3E}">
        <p14:creationId xmlns:p14="http://schemas.microsoft.com/office/powerpoint/2010/main" val="280183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E59AE50-BF56-439B-A843-EF59F7622BF3}"/>
              </a:ext>
            </a:extLst>
          </p:cNvPr>
          <p:cNvSpPr/>
          <p:nvPr/>
        </p:nvSpPr>
        <p:spPr>
          <a:xfrm>
            <a:off x="1485900" y="764704"/>
            <a:ext cx="92170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Open Sans"/>
              </a:rPr>
              <a:t>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с детьми: «Витамины я люблю- быть здоровым я хочу!».</a:t>
            </a: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асширять представления детей о том, насколько полезны для здоровья многие продукты, и как важно правильно питаться; закрепить названия некоторых овощей, фруктов, ягод; продолжать совершенствовать речь детей и умение отвечать на вопросы; обучать детей умению вести диалог.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4D9874E-E0BA-4269-BABE-153BBA979558}"/>
              </a:ext>
            </a:extLst>
          </p:cNvPr>
          <p:cNvSpPr/>
          <p:nvPr/>
        </p:nvSpPr>
        <p:spPr>
          <a:xfrm>
            <a:off x="1341884" y="2996952"/>
            <a:ext cx="1000911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11111"/>
                </a:solidFill>
                <a:latin typeface="Arial" panose="020B0604020202020204" pitchFamily="34" charset="0"/>
              </a:rPr>
              <a:t>-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Д/ игра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«Огород» - учить узнавать и называть садовый инвентарь растения огорода.</a:t>
            </a:r>
          </a:p>
          <a:p>
            <a:endParaRPr lang="ru-RU" sz="2000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Д\игры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«Что у меня на тарелке», «Варим суп» - Закрепить название овощей и фруктов, умение узнавать их на ощупь и по описанию, упражнять в умении различать овощи и фрукты.</a:t>
            </a:r>
          </a:p>
          <a:p>
            <a:endParaRPr lang="ru-RU" sz="2000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С. Михалков «Про девочку, которая плохо кушала»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-Закрепить знания о характерных особенностях овощей, их пользе и значении для хорошего здоровья и настроения.</a:t>
            </a:r>
            <a:endParaRPr lang="ru-RU" sz="2000" b="0" i="0" dirty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34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/>
            <a:r>
              <a:rPr lang="ru-RU" b="1" dirty="0"/>
              <a:t>Лепка: «Фрукты и овощи для игрушек».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AD8A2BC-7F54-44D8-A871-F0BC5B36CFC9}"/>
              </a:ext>
            </a:extLst>
          </p:cNvPr>
          <p:cNvSpPr/>
          <p:nvPr/>
        </p:nvSpPr>
        <p:spPr>
          <a:xfrm>
            <a:off x="1218882" y="1447800"/>
            <a:ext cx="96280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интерес к 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лепке овощей и фруктов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общую и мелкую моторику. Закреплять умение лепить знакомые предметы круглой и овальной формы, применяя усвоенные ранее приемы (оттягивание, сглаживание, прищипывание).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C7515B-3D73-42C0-8A5C-B8C9C2A8227E}"/>
              </a:ext>
            </a:extLst>
          </p:cNvPr>
          <p:cNvSpPr/>
          <p:nvPr/>
        </p:nvSpPr>
        <p:spPr>
          <a:xfrm>
            <a:off x="1218883" y="3356992"/>
            <a:ext cx="97510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Расскажите детям, что у игрушек закончились витамины, которые дети вылепили осенью, а свежих 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фруктов и овощей у них нет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 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вновь обращаются за помощью.</a:t>
            </a:r>
          </a:p>
          <a:p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Получив согласие детей помочь 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игрушкам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предложите, вспомнить, какие 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фрукты и овощи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они больше всего любят, и слепить их.</a:t>
            </a:r>
            <a:endParaRPr lang="ru-RU" b="0" i="0" dirty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4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6A8D5DC-D254-4794-9417-63DDEE58B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016" y="1601385"/>
            <a:ext cx="7128792" cy="510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62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Кулинария 16:9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4352453_TF02787942.potx" id="{8D467BD3-9A1C-43EB-A337-58DB448D8D82}" vid="{B9300C87-B195-418E-ABBA-4C8BBCF16030}"/>
    </a:ext>
  </a:extLst>
</a:theme>
</file>

<file path=ppt/theme/theme2.xml><?xml version="1.0" encoding="utf-8"?>
<a:theme xmlns:a="http://schemas.openxmlformats.org/drawingml/2006/main" name="Тема Offic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8942AA-0721-4324-BC2C-A3CB43F24E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E700CCB-20BA-4760-AB9F-AC3B63ED32E0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a4f35948-e619-41b3-aa29-22878b09cfd2"/>
    <ds:schemaRef ds:uri="http://schemas.microsoft.com/office/infopath/2007/PartnerControls"/>
    <ds:schemaRef ds:uri="http://schemas.microsoft.com/office/2006/documentManagement/types"/>
    <ds:schemaRef ds:uri="40262f94-9f35-4ac3-9a90-690165a166b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B14945D-DABB-422F-9B28-D299995C92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со свежей пищей (широкоэкранный формат)</Template>
  <TotalTime>56</TotalTime>
  <Words>260</Words>
  <Application>Microsoft Office PowerPoint</Application>
  <PresentationFormat>Произвольный</PresentationFormat>
  <Paragraphs>18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Constantia</vt:lpstr>
      <vt:lpstr>Open Sans</vt:lpstr>
      <vt:lpstr>Times New Roman</vt:lpstr>
      <vt:lpstr>Кулинария 16:9</vt:lpstr>
      <vt:lpstr>Тема недели: «Здоровье»</vt:lpstr>
      <vt:lpstr>Презентация PowerPoint</vt:lpstr>
      <vt:lpstr>Лепка: «Фрукты и овощи для игрушек».</vt:lpstr>
      <vt:lpstr>Пальчиковая гимнастика.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недели: «Здоровье»</dc:title>
  <dc:creator>user</dc:creator>
  <cp:lastModifiedBy>user</cp:lastModifiedBy>
  <cp:revision>5</cp:revision>
  <dcterms:created xsi:type="dcterms:W3CDTF">2020-04-12T16:50:19Z</dcterms:created>
  <dcterms:modified xsi:type="dcterms:W3CDTF">2020-04-12T17:46:23Z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