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6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14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247" autoAdjust="0"/>
  </p:normalViewPr>
  <p:slideViewPr>
    <p:cSldViewPr>
      <p:cViewPr>
        <p:scale>
          <a:sx n="69" d="100"/>
          <a:sy n="69" d="100"/>
        </p:scale>
        <p:origin x="-141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74E15-A7AA-480C-A449-BBDC2B2700C3}" type="datetimeFigureOut">
              <a:rPr lang="ru-RU" smtClean="0"/>
              <a:t>25.03.2018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6CE90-EB3D-4D3F-A2F2-C6379BD5FDD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76CE90-EB3D-4D3F-A2F2-C6379BD5FDD1}" type="slidenum">
              <a:rPr lang="ru-RU" smtClean="0"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61CD-01B5-4CF4-BB0F-5B4F814A3EED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F0A8B-276F-4E19-874A-FEFE63E4A8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61CD-01B5-4CF4-BB0F-5B4F814A3EED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F0A8B-276F-4E19-874A-FEFE63E4A8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61CD-01B5-4CF4-BB0F-5B4F814A3EED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F0A8B-276F-4E19-874A-FEFE63E4A8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61CD-01B5-4CF4-BB0F-5B4F814A3EED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F0A8B-276F-4E19-874A-FEFE63E4A8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61CD-01B5-4CF4-BB0F-5B4F814A3EED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F0A8B-276F-4E19-874A-FEFE63E4A8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61CD-01B5-4CF4-BB0F-5B4F814A3EED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F0A8B-276F-4E19-874A-FEFE63E4A8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61CD-01B5-4CF4-BB0F-5B4F814A3EED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F0A8B-276F-4E19-874A-FEFE63E4A8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61CD-01B5-4CF4-BB0F-5B4F814A3EED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F0A8B-276F-4E19-874A-FEFE63E4A8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61CD-01B5-4CF4-BB0F-5B4F814A3EED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F0A8B-276F-4E19-874A-FEFE63E4A8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61CD-01B5-4CF4-BB0F-5B4F814A3EED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F0A8B-276F-4E19-874A-FEFE63E4A8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D61CD-01B5-4CF4-BB0F-5B4F814A3EED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F0A8B-276F-4E19-874A-FEFE63E4A8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CCCCFF">
                <a:alpha val="1000"/>
              </a:srgbClr>
            </a:gs>
            <a:gs pos="0">
              <a:srgbClr val="CCCCFF"/>
            </a:gs>
            <a:gs pos="0">
              <a:srgbClr val="CCCCFF"/>
            </a:gs>
            <a:gs pos="0">
              <a:srgbClr val="CCCCFF"/>
            </a:gs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D61CD-01B5-4CF4-BB0F-5B4F814A3EED}" type="datetimeFigureOut">
              <a:rPr lang="ru-RU" smtClean="0"/>
              <a:pPr/>
              <a:t>25.03.2018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F0A8B-276F-4E19-874A-FEFE63E4A8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84784"/>
            <a:ext cx="9144000" cy="2088232"/>
          </a:xfrm>
        </p:spPr>
        <p:txBody>
          <a:bodyPr>
            <a:normAutofit/>
          </a:bodyPr>
          <a:lstStyle/>
          <a:p>
            <a:r>
              <a:rPr lang="ru-RU" sz="9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Летняя пора. </a:t>
            </a:r>
            <a:endParaRPr lang="ru-RU" sz="9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6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39552" y="3789040"/>
            <a:ext cx="8060432" cy="19740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rPr>
              <a:t>Дети должны жить в мире красоты, игры, сказки, музыки, фантазии и творчества.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2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rPr>
              <a:t>                                                  (В.В. Сухомлинский)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200" b="1" i="0" u="none" strike="noStrike" kern="1200" cap="none" spc="50" normalizeH="0" baseline="0" noProof="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7200" b="1" i="0" u="none" strike="noStrike" kern="1200" cap="none" spc="50" normalizeH="0" baseline="0" noProof="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66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7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7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24942"/>
          </a:xfrm>
        </p:spPr>
        <p:txBody>
          <a:bodyPr>
            <a:normAutofit fontScale="90000"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Праздник «Шоколада».</a:t>
            </a:r>
            <a:endParaRPr lang="ru-RU" dirty="0"/>
          </a:p>
        </p:txBody>
      </p:sp>
      <p:pic>
        <p:nvPicPr>
          <p:cNvPr id="6" name="Рисунок 5" descr="IMG_31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37383">
            <a:off x="231579" y="4228008"/>
            <a:ext cx="3059832" cy="2294874"/>
          </a:xfrm>
          <a:prstGeom prst="rect">
            <a:avLst/>
          </a:prstGeom>
        </p:spPr>
      </p:pic>
      <p:pic>
        <p:nvPicPr>
          <p:cNvPr id="7" name="Рисунок 6" descr="IMG_30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00097">
            <a:off x="6090356" y="900723"/>
            <a:ext cx="2887524" cy="2165643"/>
          </a:xfrm>
          <a:prstGeom prst="rect">
            <a:avLst/>
          </a:prstGeom>
        </p:spPr>
      </p:pic>
      <p:pic>
        <p:nvPicPr>
          <p:cNvPr id="8" name="Рисунок 7" descr="IMG_30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162512">
            <a:off x="5789415" y="4073416"/>
            <a:ext cx="3024336" cy="2268252"/>
          </a:xfrm>
          <a:prstGeom prst="rect">
            <a:avLst/>
          </a:prstGeom>
        </p:spPr>
      </p:pic>
      <p:pic>
        <p:nvPicPr>
          <p:cNvPr id="9" name="Рисунок 8" descr="IMG_309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68432">
            <a:off x="205023" y="1061197"/>
            <a:ext cx="2723795" cy="2042846"/>
          </a:xfrm>
          <a:prstGeom prst="rect">
            <a:avLst/>
          </a:prstGeom>
        </p:spPr>
      </p:pic>
      <p:pic>
        <p:nvPicPr>
          <p:cNvPr id="4" name="Содержимое 3" descr="IMG_3101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2915816" y="2348880"/>
            <a:ext cx="3360372" cy="2520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0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30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676456" cy="1008112"/>
          </a:xfrm>
        </p:spPr>
        <p:txBody>
          <a:bodyPr>
            <a:normAutofit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Путешествие в сказку.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71800" y="3140968"/>
            <a:ext cx="3466728" cy="2808312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В сказке много приключений,</a:t>
            </a:r>
          </a:p>
          <a:p>
            <a:pPr algn="ct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Очень радостных волнений,</a:t>
            </a:r>
          </a:p>
          <a:p>
            <a:pPr algn="ct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Побеждает в ней добро,</a:t>
            </a:r>
          </a:p>
          <a:p>
            <a:pPr algn="ct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Ведь, оно сильней, чем зло.</a:t>
            </a:r>
          </a:p>
          <a:p>
            <a:pPr algn="ct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Сказка — чудная копилка,</a:t>
            </a:r>
          </a:p>
          <a:p>
            <a:pPr algn="ct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Что накопишь, то возьмешь,</a:t>
            </a:r>
          </a:p>
          <a:p>
            <a:pPr algn="ct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А без сказки в этой жизни –</a:t>
            </a:r>
          </a:p>
          <a:p>
            <a:pPr algn="ctr">
              <a:buNone/>
            </a:pP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Непременно пропадешь.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DSCN4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663165">
            <a:off x="227314" y="1481138"/>
            <a:ext cx="2755963" cy="2066973"/>
          </a:xfrm>
          <a:prstGeom prst="rect">
            <a:avLst/>
          </a:prstGeom>
        </p:spPr>
      </p:pic>
      <p:pic>
        <p:nvPicPr>
          <p:cNvPr id="6" name="Рисунок 5" descr="DSCN4027.JPG"/>
          <p:cNvPicPr>
            <a:picLocks noChangeAspect="1"/>
          </p:cNvPicPr>
          <p:nvPr/>
        </p:nvPicPr>
        <p:blipFill>
          <a:blip r:embed="rId3" cstate="print"/>
          <a:srcRect l="5826" t="10357" b="6783"/>
          <a:stretch>
            <a:fillRect/>
          </a:stretch>
        </p:blipFill>
        <p:spPr>
          <a:xfrm rot="1410986">
            <a:off x="270756" y="4426985"/>
            <a:ext cx="2832601" cy="1946736"/>
          </a:xfrm>
          <a:prstGeom prst="rect">
            <a:avLst/>
          </a:prstGeom>
        </p:spPr>
      </p:pic>
      <p:pic>
        <p:nvPicPr>
          <p:cNvPr id="7" name="Рисунок 6" descr="DSCN4028.JPG"/>
          <p:cNvPicPr>
            <a:picLocks noChangeAspect="1"/>
          </p:cNvPicPr>
          <p:nvPr/>
        </p:nvPicPr>
        <p:blipFill>
          <a:blip r:embed="rId4" cstate="print"/>
          <a:srcRect t="9457" r="18136" b="7319"/>
          <a:stretch>
            <a:fillRect/>
          </a:stretch>
        </p:blipFill>
        <p:spPr>
          <a:xfrm rot="1116802">
            <a:off x="6005927" y="1452756"/>
            <a:ext cx="2864440" cy="2184009"/>
          </a:xfrm>
          <a:prstGeom prst="rect">
            <a:avLst/>
          </a:prstGeom>
        </p:spPr>
      </p:pic>
      <p:pic>
        <p:nvPicPr>
          <p:cNvPr id="8" name="Рисунок 7" descr="DSCN4030.JPG"/>
          <p:cNvPicPr>
            <a:picLocks noChangeAspect="1"/>
          </p:cNvPicPr>
          <p:nvPr/>
        </p:nvPicPr>
        <p:blipFill>
          <a:blip r:embed="rId5" cstate="print"/>
          <a:srcRect l="15604" t="4955" b="2364"/>
          <a:stretch>
            <a:fillRect/>
          </a:stretch>
        </p:blipFill>
        <p:spPr>
          <a:xfrm>
            <a:off x="3275856" y="980728"/>
            <a:ext cx="2520280" cy="1875557"/>
          </a:xfrm>
          <a:prstGeom prst="rect">
            <a:avLst/>
          </a:prstGeom>
        </p:spPr>
      </p:pic>
      <p:pic>
        <p:nvPicPr>
          <p:cNvPr id="9" name="Рисунок 8" descr="DSCN4047.JPG"/>
          <p:cNvPicPr>
            <a:picLocks noChangeAspect="1"/>
          </p:cNvPicPr>
          <p:nvPr/>
        </p:nvPicPr>
        <p:blipFill>
          <a:blip r:embed="rId6" cstate="print"/>
          <a:srcRect l="17514" t="18559"/>
          <a:stretch>
            <a:fillRect/>
          </a:stretch>
        </p:blipFill>
        <p:spPr>
          <a:xfrm rot="20183562">
            <a:off x="6085804" y="4343453"/>
            <a:ext cx="2764029" cy="2046743"/>
          </a:xfrm>
          <a:prstGeom prst="rect">
            <a:avLst/>
          </a:prstGeom>
        </p:spPr>
      </p:pic>
      <p:pic>
        <p:nvPicPr>
          <p:cNvPr id="10" name="Рисунок 9" descr="DSCN4018.JPG"/>
          <p:cNvPicPr>
            <a:picLocks noChangeAspect="1"/>
          </p:cNvPicPr>
          <p:nvPr/>
        </p:nvPicPr>
        <p:blipFill>
          <a:blip r:embed="rId7" cstate="print"/>
          <a:srcRect b="11455"/>
          <a:stretch>
            <a:fillRect/>
          </a:stretch>
        </p:blipFill>
        <p:spPr>
          <a:xfrm>
            <a:off x="3491880" y="5229200"/>
            <a:ext cx="2195736" cy="1458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0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Школа юного велосипедиста.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1960" y="1855365"/>
            <a:ext cx="4752528" cy="466997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Велосипед,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велосипед,</a:t>
            </a: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Важнее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друга нынче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нет!</a:t>
            </a: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Летит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двухколёсный,</a:t>
            </a: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конь лихой 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грозный.</a:t>
            </a: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Автомобили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пробках</a:t>
            </a: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Бубнят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нервотрёпках,</a:t>
            </a: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мы спешим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вперёд</a:t>
            </a:r>
          </a:p>
          <a:p>
            <a:pPr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Туда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где мир поёт.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G:\Детский сад\Фото юного велосепедиста Комиссарова\DSC02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44824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6" name="Picture 2" descr="G:\Детский сад\Фото юного велосепедиста Комиссарова\DSC020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32656"/>
            <a:ext cx="374441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G:\Детский сад\Фото юного велосепедиста Комиссарова\DSC02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4664"/>
            <a:ext cx="374441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G:\Детский сад\Фото юного велосепедиста Комиссарова\DSC020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573016"/>
            <a:ext cx="388843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G:\Детский сад\Фото юного велосепедиста Комиссарова\DSC0209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573016"/>
            <a:ext cx="3816424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10344"/>
          </a:xfrm>
        </p:spPr>
        <p:txBody>
          <a:bodyPr/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Здравствуй лето. </a:t>
            </a:r>
            <a:endParaRPr lang="ru-RU" dirty="0"/>
          </a:p>
        </p:txBody>
      </p:sp>
      <p:pic>
        <p:nvPicPr>
          <p:cNvPr id="4" name="Содержимое 3" descr="IMG_249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0256855">
            <a:off x="5883750" y="3982077"/>
            <a:ext cx="2874870" cy="2165942"/>
          </a:xfrm>
        </p:spPr>
      </p:pic>
      <p:pic>
        <p:nvPicPr>
          <p:cNvPr id="5" name="Рисунок 4" descr="IMG_25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92777">
            <a:off x="172599" y="4181675"/>
            <a:ext cx="3117203" cy="2249773"/>
          </a:xfrm>
          <a:prstGeom prst="rect">
            <a:avLst/>
          </a:prstGeom>
        </p:spPr>
      </p:pic>
      <p:pic>
        <p:nvPicPr>
          <p:cNvPr id="6" name="Рисунок 5" descr="IMG_25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59927">
            <a:off x="5489346" y="904309"/>
            <a:ext cx="3313574" cy="2100088"/>
          </a:xfrm>
          <a:prstGeom prst="rect">
            <a:avLst/>
          </a:prstGeom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3635896" y="2708920"/>
            <a:ext cx="1872208" cy="2625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3203848" y="2780928"/>
            <a:ext cx="2736304" cy="334523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Что такое лето?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 много света,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 поле, это лес,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 множество чудес,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 в небе облака,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 быстрая река,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 яркие цветы,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 синь высоты,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 в мире сто дорог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14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Для ребячьих ног!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1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Рисунок 10" descr="IMG_25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077105">
            <a:off x="391666" y="925135"/>
            <a:ext cx="3227851" cy="2095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87824" y="1700808"/>
            <a:ext cx="3096344" cy="3672407"/>
          </a:xfrm>
        </p:spPr>
        <p:txBody>
          <a:bodyPr>
            <a:noAutofit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Нет в жизни ничего важнее,</a:t>
            </a:r>
          </a:p>
          <a:p>
            <a:pPr algn="ctr">
              <a:lnSpc>
                <a:spcPct val="110000"/>
              </a:lnSpc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Ценнее детства и детей.</a:t>
            </a:r>
          </a:p>
          <a:p>
            <a:pPr algn="ctr">
              <a:lnSpc>
                <a:spcPct val="110000"/>
              </a:lnSpc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Насколько с ними веселее,</a:t>
            </a:r>
          </a:p>
          <a:p>
            <a:pPr algn="ctr">
              <a:lnSpc>
                <a:spcPct val="110000"/>
              </a:lnSpc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Насколько ярче каждый день!</a:t>
            </a:r>
          </a:p>
          <a:p>
            <a:pPr algn="ctr">
              <a:lnSpc>
                <a:spcPct val="110000"/>
              </a:lnSpc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Пусть малыши в песке играют,</a:t>
            </a:r>
          </a:p>
          <a:p>
            <a:pPr algn="ctr">
              <a:lnSpc>
                <a:spcPct val="110000"/>
              </a:lnSpc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Звенят их громкие смешки,</a:t>
            </a:r>
          </a:p>
          <a:p>
            <a:pPr algn="ctr">
              <a:lnSpc>
                <a:spcPct val="110000"/>
              </a:lnSpc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машинки мальчики гоняют,</a:t>
            </a:r>
          </a:p>
          <a:p>
            <a:pPr algn="ctr">
              <a:lnSpc>
                <a:spcPct val="110000"/>
              </a:lnSpc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Девчонки ж лепят куличи.</a:t>
            </a:r>
          </a:p>
          <a:p>
            <a:pPr algn="ctr">
              <a:lnSpc>
                <a:spcPct val="110000"/>
              </a:lnSpc>
              <a:buNone/>
            </a:pP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4" name="Рисунок 3" descr="DSCN4063.JPG"/>
          <p:cNvPicPr>
            <a:picLocks noChangeAspect="1"/>
          </p:cNvPicPr>
          <p:nvPr/>
        </p:nvPicPr>
        <p:blipFill>
          <a:blip r:embed="rId2" cstate="print"/>
          <a:srcRect l="11525" t="20515" r="5950" b="3021"/>
          <a:stretch>
            <a:fillRect/>
          </a:stretch>
        </p:blipFill>
        <p:spPr>
          <a:xfrm rot="1048384">
            <a:off x="251407" y="4152494"/>
            <a:ext cx="2743074" cy="2096159"/>
          </a:xfrm>
          <a:prstGeom prst="rect">
            <a:avLst/>
          </a:prstGeom>
        </p:spPr>
      </p:pic>
      <p:pic>
        <p:nvPicPr>
          <p:cNvPr id="5" name="Рисунок 4" descr="DSCN4074.JPG"/>
          <p:cNvPicPr>
            <a:picLocks noChangeAspect="1"/>
          </p:cNvPicPr>
          <p:nvPr/>
        </p:nvPicPr>
        <p:blipFill>
          <a:blip r:embed="rId3" cstate="print"/>
          <a:srcRect l="7875" t="7601" r="5020" b="2100"/>
          <a:stretch>
            <a:fillRect/>
          </a:stretch>
        </p:blipFill>
        <p:spPr>
          <a:xfrm rot="20045149">
            <a:off x="6122567" y="3985970"/>
            <a:ext cx="2709517" cy="2130287"/>
          </a:xfrm>
          <a:prstGeom prst="rect">
            <a:avLst/>
          </a:prstGeom>
        </p:spPr>
      </p:pic>
      <p:pic>
        <p:nvPicPr>
          <p:cNvPr id="6" name="Рисунок 5" descr="DSCN4168.JPG"/>
          <p:cNvPicPr>
            <a:picLocks noChangeAspect="1"/>
          </p:cNvPicPr>
          <p:nvPr/>
        </p:nvPicPr>
        <p:blipFill>
          <a:blip r:embed="rId4" cstate="print"/>
          <a:srcRect l="15983" t="28322" r="2643"/>
          <a:stretch>
            <a:fillRect/>
          </a:stretch>
        </p:blipFill>
        <p:spPr>
          <a:xfrm rot="1171828">
            <a:off x="6154826" y="942533"/>
            <a:ext cx="2699923" cy="1996954"/>
          </a:xfrm>
          <a:prstGeom prst="rect">
            <a:avLst/>
          </a:prstGeom>
        </p:spPr>
      </p:pic>
      <p:pic>
        <p:nvPicPr>
          <p:cNvPr id="7" name="Рисунок 6" descr="DSCN4158.JPG"/>
          <p:cNvPicPr>
            <a:picLocks noChangeAspect="1"/>
          </p:cNvPicPr>
          <p:nvPr/>
        </p:nvPicPr>
        <p:blipFill>
          <a:blip r:embed="rId5" cstate="print"/>
          <a:srcRect t="21085"/>
          <a:stretch>
            <a:fillRect/>
          </a:stretch>
        </p:blipFill>
        <p:spPr>
          <a:xfrm rot="19967277">
            <a:off x="329402" y="1053223"/>
            <a:ext cx="2590889" cy="2067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5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DSCN41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59832" y="188640"/>
            <a:ext cx="2952328" cy="2016224"/>
          </a:xfrm>
          <a:prstGeom prst="rect">
            <a:avLst/>
          </a:prstGeom>
        </p:spPr>
      </p:pic>
      <p:pic>
        <p:nvPicPr>
          <p:cNvPr id="15" name="Рисунок 14" descr="DSCN41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202588">
            <a:off x="5994917" y="1620679"/>
            <a:ext cx="2860633" cy="2188780"/>
          </a:xfrm>
          <a:prstGeom prst="rect">
            <a:avLst/>
          </a:prstGeom>
        </p:spPr>
      </p:pic>
      <p:pic>
        <p:nvPicPr>
          <p:cNvPr id="16" name="Рисунок 15" descr="DSCN41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328968">
            <a:off x="5998083" y="4270010"/>
            <a:ext cx="2693132" cy="2019849"/>
          </a:xfrm>
          <a:prstGeom prst="rect">
            <a:avLst/>
          </a:prstGeom>
        </p:spPr>
      </p:pic>
      <p:pic>
        <p:nvPicPr>
          <p:cNvPr id="12" name="Рисунок 11" descr="DSCN4087.JPG"/>
          <p:cNvPicPr>
            <a:picLocks noChangeAspect="1"/>
          </p:cNvPicPr>
          <p:nvPr/>
        </p:nvPicPr>
        <p:blipFill>
          <a:blip r:embed="rId5" cstate="print"/>
          <a:srcRect l="10128" t="10128" r="8844"/>
          <a:stretch>
            <a:fillRect/>
          </a:stretch>
        </p:blipFill>
        <p:spPr>
          <a:xfrm rot="20961582">
            <a:off x="168598" y="1617118"/>
            <a:ext cx="2873930" cy="2093842"/>
          </a:xfrm>
          <a:prstGeom prst="rect">
            <a:avLst/>
          </a:prstGeom>
        </p:spPr>
      </p:pic>
      <p:pic>
        <p:nvPicPr>
          <p:cNvPr id="14" name="Рисунок 13" descr="DSCN4175.JPG"/>
          <p:cNvPicPr>
            <a:picLocks noChangeAspect="1"/>
          </p:cNvPicPr>
          <p:nvPr/>
        </p:nvPicPr>
        <p:blipFill>
          <a:blip r:embed="rId6" cstate="print"/>
          <a:srcRect r="15452"/>
          <a:stretch>
            <a:fillRect/>
          </a:stretch>
        </p:blipFill>
        <p:spPr>
          <a:xfrm rot="945805">
            <a:off x="251565" y="4317875"/>
            <a:ext cx="2931828" cy="2110799"/>
          </a:xfrm>
          <a:prstGeom prst="rect">
            <a:avLst/>
          </a:prstGeom>
        </p:spPr>
      </p:pic>
      <p:sp>
        <p:nvSpPr>
          <p:cNvPr id="18" name="Содержимое 2"/>
          <p:cNvSpPr txBox="1">
            <a:spLocks/>
          </p:cNvSpPr>
          <p:nvPr/>
        </p:nvSpPr>
        <p:spPr>
          <a:xfrm>
            <a:off x="3275856" y="2148880"/>
            <a:ext cx="2664296" cy="4709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Рисуют дети на стекле,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Рисуют дети на асфальте,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Возводят город на песке, –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Такого нет ещё на карте.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руках мелки, карандаши…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Детишки – маленькие маги.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Но столько вложено души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В их мир прекрасный на бумаге!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Рисуют дети на стекле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 на асфальте… Пусть рисуют!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 радость детства на Земле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Пусть навсегда восторжествует! </a:t>
            </a:r>
            <a:b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</a:br>
            <a:r>
              <a:rPr kumimoji="0" lang="ru-RU" sz="15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(Т. Щербачёва)</a:t>
            </a:r>
            <a:endParaRPr kumimoji="0" lang="ru-RU" sz="1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N40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80318"/>
          </a:xfrm>
        </p:spPr>
        <p:txBody>
          <a:bodyPr>
            <a:normAutofit fontScale="90000"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Праздник «Русской берёзки».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71800" y="2924944"/>
            <a:ext cx="3312368" cy="2160240"/>
          </a:xfrm>
        </p:spPr>
        <p:txBody>
          <a:bodyPr/>
          <a:lstStyle/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Всем береза нравится,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Ведь она – красавица!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Белый ствол ,густая крона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Рассылает всем поклоны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Листья тихо шелестят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Меж собою говорят.</a:t>
            </a:r>
            <a:endParaRPr lang="en-US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IMG_28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337889">
            <a:off x="6005631" y="1846644"/>
            <a:ext cx="2683639" cy="2012730"/>
          </a:xfrm>
          <a:prstGeom prst="rect">
            <a:avLst/>
          </a:prstGeom>
        </p:spPr>
      </p:pic>
      <p:pic>
        <p:nvPicPr>
          <p:cNvPr id="7" name="Рисунок 6" descr="IMG_28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859060">
            <a:off x="6029532" y="4560484"/>
            <a:ext cx="2701394" cy="2026046"/>
          </a:xfrm>
          <a:prstGeom prst="rect">
            <a:avLst/>
          </a:prstGeom>
        </p:spPr>
      </p:pic>
      <p:pic>
        <p:nvPicPr>
          <p:cNvPr id="8" name="Рисунок 7" descr="IMG_2880.JPG"/>
          <p:cNvPicPr>
            <a:picLocks noChangeAspect="1"/>
          </p:cNvPicPr>
          <p:nvPr/>
        </p:nvPicPr>
        <p:blipFill>
          <a:blip r:embed="rId4" cstate="print"/>
          <a:srcRect t="20833" b="12500"/>
          <a:stretch>
            <a:fillRect/>
          </a:stretch>
        </p:blipFill>
        <p:spPr>
          <a:xfrm>
            <a:off x="3131840" y="4869160"/>
            <a:ext cx="2664296" cy="1772816"/>
          </a:xfrm>
          <a:prstGeom prst="rect">
            <a:avLst/>
          </a:prstGeom>
        </p:spPr>
      </p:pic>
      <p:pic>
        <p:nvPicPr>
          <p:cNvPr id="9" name="Рисунок 8" descr="IMG_285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817916">
            <a:off x="204594" y="4497169"/>
            <a:ext cx="2772492" cy="2067550"/>
          </a:xfrm>
          <a:prstGeom prst="rect">
            <a:avLst/>
          </a:prstGeom>
        </p:spPr>
      </p:pic>
      <p:pic>
        <p:nvPicPr>
          <p:cNvPr id="10" name="Рисунок 9" descr="IMG_287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7775" y="836712"/>
            <a:ext cx="2765107" cy="2016224"/>
          </a:xfrm>
          <a:prstGeom prst="rect">
            <a:avLst/>
          </a:prstGeom>
        </p:spPr>
      </p:pic>
      <p:pic>
        <p:nvPicPr>
          <p:cNvPr id="11" name="Рисунок 10" descr="IMG_2862.JPG"/>
          <p:cNvPicPr>
            <a:picLocks noChangeAspect="1"/>
          </p:cNvPicPr>
          <p:nvPr/>
        </p:nvPicPr>
        <p:blipFill>
          <a:blip r:embed="rId7" cstate="print"/>
          <a:srcRect t="9066"/>
          <a:stretch>
            <a:fillRect/>
          </a:stretch>
        </p:blipFill>
        <p:spPr>
          <a:xfrm rot="20843407">
            <a:off x="171370" y="1906055"/>
            <a:ext cx="2746992" cy="1873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8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Развлечения по ГБДД «Красный, жёлтый, зелёный».</a:t>
            </a:r>
            <a:endParaRPr lang="ru-RU" dirty="0"/>
          </a:p>
        </p:txBody>
      </p:sp>
      <p:pic>
        <p:nvPicPr>
          <p:cNvPr id="5" name="Рисунок 4" descr="IMG_27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58832">
            <a:off x="179512" y="1340768"/>
            <a:ext cx="2952328" cy="2214246"/>
          </a:xfrm>
          <a:prstGeom prst="rect">
            <a:avLst/>
          </a:prstGeom>
        </p:spPr>
      </p:pic>
      <p:pic>
        <p:nvPicPr>
          <p:cNvPr id="7" name="Рисунок 6" descr="IMG_27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24705">
            <a:off x="5602760" y="1368523"/>
            <a:ext cx="3384376" cy="2322258"/>
          </a:xfrm>
          <a:prstGeom prst="rect">
            <a:avLst/>
          </a:prstGeom>
        </p:spPr>
      </p:pic>
      <p:pic>
        <p:nvPicPr>
          <p:cNvPr id="8" name="Рисунок 7" descr="IMG_27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871941">
            <a:off x="5961602" y="4399343"/>
            <a:ext cx="2987824" cy="2168860"/>
          </a:xfrm>
          <a:prstGeom prst="rect">
            <a:avLst/>
          </a:prstGeom>
        </p:spPr>
      </p:pic>
      <p:pic>
        <p:nvPicPr>
          <p:cNvPr id="9" name="Рисунок 8" descr="IMG_27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96801">
            <a:off x="158710" y="4555386"/>
            <a:ext cx="2771800" cy="2078850"/>
          </a:xfrm>
          <a:prstGeom prst="rect">
            <a:avLst/>
          </a:prstGeom>
        </p:spPr>
      </p:pic>
      <p:pic>
        <p:nvPicPr>
          <p:cNvPr id="11" name="Содержимое 10" descr="семик (1)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2483768" y="2492896"/>
            <a:ext cx="3521365" cy="26410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7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311</Words>
  <Application>Microsoft Office PowerPoint</Application>
  <PresentationFormat>Экран (4:3)</PresentationFormat>
  <Paragraphs>64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Летняя пора. </vt:lpstr>
      <vt:lpstr>Здравствуй лето. </vt:lpstr>
      <vt:lpstr>Слайд 3</vt:lpstr>
      <vt:lpstr>Слайд 4</vt:lpstr>
      <vt:lpstr>Слайд 5</vt:lpstr>
      <vt:lpstr>Праздник «Русской берёзки».</vt:lpstr>
      <vt:lpstr>Слайд 7</vt:lpstr>
      <vt:lpstr>Развлечения по ГБДД «Красный, жёлтый, зелёный».</vt:lpstr>
      <vt:lpstr>Слайд 9</vt:lpstr>
      <vt:lpstr>Слайд 10</vt:lpstr>
      <vt:lpstr>Слайд 11</vt:lpstr>
      <vt:lpstr>Праздник «Шоколада».</vt:lpstr>
      <vt:lpstr>Слайд 13</vt:lpstr>
      <vt:lpstr>Слайд 14</vt:lpstr>
      <vt:lpstr>Путешествие в сказку.</vt:lpstr>
      <vt:lpstr>Слайд 16</vt:lpstr>
      <vt:lpstr>Слайд 17</vt:lpstr>
      <vt:lpstr>Школа юного велосипедиста.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Настя</dc:creator>
  <cp:lastModifiedBy>Елена</cp:lastModifiedBy>
  <cp:revision>23</cp:revision>
  <dcterms:created xsi:type="dcterms:W3CDTF">2016-09-01T11:33:24Z</dcterms:created>
  <dcterms:modified xsi:type="dcterms:W3CDTF">2018-03-25T10:59:41Z</dcterms:modified>
</cp:coreProperties>
</file>