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7" r:id="rId9"/>
    <p:sldId id="262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  <a:srgbClr val="006600"/>
    <a:srgbClr val="9ADD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7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1D62-06A5-4EDB-B3E2-5FDFC08CA24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C23F3-8325-4C77-8348-6BD961994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F6A988-9834-4AA5-80E1-D14DF6B0D1A7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Click="0" advTm="17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785794"/>
            <a:ext cx="8143932" cy="3143272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Проект «Забота о птицах»</a:t>
            </a:r>
            <a:r>
              <a:rPr lang="ru-RU" sz="5400" dirty="0" smtClean="0">
                <a:latin typeface="Monotype Corsiva" pitchFamily="66" charset="0"/>
              </a:rPr>
              <a:t> </a:t>
            </a:r>
            <a:r>
              <a:rPr lang="ru-RU" sz="2000" dirty="0" smtClean="0">
                <a:latin typeface="Monotype Corsiva" pitchFamily="66" charset="0"/>
              </a:rPr>
              <a:t/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/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Тип проекта: познавательно – творческий. </a:t>
            </a:r>
            <a:b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Вид проекта: групповой. </a:t>
            </a:r>
            <a:b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Возраст детей: старший дошкольный (5-7 лет) </a:t>
            </a:r>
            <a:b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Продолжительность проекта: долгосрочный (декабрь – март).</a:t>
            </a:r>
            <a:b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Участники проекта: дети, воспитатели, родители.</a:t>
            </a:r>
            <a:r>
              <a:rPr lang="ru-RU" sz="2000" b="0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sz="2000" b="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 </a:t>
            </a:r>
            <a:br>
              <a:rPr lang="ru-RU" sz="2000" dirty="0" smtClean="0">
                <a:latin typeface="Monotype Corsiva" pitchFamily="66" charset="0"/>
              </a:rPr>
            </a:b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214818"/>
            <a:ext cx="7854696" cy="239554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</a:rPr>
              <a:t>М</a:t>
            </a:r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</a:rPr>
              <a:t>униципальное бюджетное  дошкольное образовательное учреждение </a:t>
            </a:r>
          </a:p>
          <a:p>
            <a:pPr algn="ctr"/>
            <a:r>
              <a:rPr lang="ru-RU" sz="3300" b="1" i="1" dirty="0" err="1" smtClean="0">
                <a:solidFill>
                  <a:srgbClr val="006600"/>
                </a:solidFill>
                <a:latin typeface="Monotype Corsiva" pitchFamily="66" charset="0"/>
              </a:rPr>
              <a:t>общеразвивающего</a:t>
            </a:r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</a:rPr>
              <a:t> вида городского округа город Волгореченск </a:t>
            </a:r>
          </a:p>
          <a:p>
            <a:pPr algn="ctr"/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</a:rPr>
              <a:t>Костромской области  «Детский сад № 5 «Улыбка »</a:t>
            </a:r>
            <a:r>
              <a:rPr lang="ru-RU" sz="3300" b="1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endParaRPr lang="ru-RU" sz="4200" b="1" dirty="0" smtClean="0">
              <a:solidFill>
                <a:srgbClr val="006600"/>
              </a:solidFill>
              <a:latin typeface="Monotype Corsiva" pitchFamily="66" charset="0"/>
            </a:endParaRPr>
          </a:p>
          <a:p>
            <a:pPr algn="ctr"/>
            <a:r>
              <a:rPr lang="ru-RU" sz="4200" b="1" dirty="0" smtClean="0">
                <a:solidFill>
                  <a:srgbClr val="000099"/>
                </a:solidFill>
                <a:latin typeface="Monotype Corsiva" pitchFamily="66" charset="0"/>
              </a:rPr>
              <a:t>Авторы :</a:t>
            </a:r>
          </a:p>
          <a:p>
            <a:pPr algn="ctr"/>
            <a:r>
              <a:rPr lang="ru-RU" sz="4200" b="1" dirty="0" smtClean="0">
                <a:solidFill>
                  <a:srgbClr val="FF0000"/>
                </a:solidFill>
                <a:latin typeface="Monotype Corsiva" pitchFamily="66" charset="0"/>
              </a:rPr>
              <a:t>Иванова Любовь Михайловна, </a:t>
            </a:r>
          </a:p>
          <a:p>
            <a:pPr algn="ctr"/>
            <a:r>
              <a:rPr lang="ru-RU" sz="4200" b="1" dirty="0" err="1" smtClean="0">
                <a:solidFill>
                  <a:srgbClr val="FF0000"/>
                </a:solidFill>
                <a:latin typeface="Monotype Corsiva" pitchFamily="66" charset="0"/>
              </a:rPr>
              <a:t>Гревцова</a:t>
            </a:r>
            <a:r>
              <a:rPr lang="ru-RU" sz="4200" b="1" dirty="0" smtClean="0">
                <a:solidFill>
                  <a:srgbClr val="FF0000"/>
                </a:solidFill>
                <a:latin typeface="Monotype Corsiva" pitchFamily="66" charset="0"/>
              </a:rPr>
              <a:t> Наталья Александровна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Documents and Settings\User\Рабочий стол\снегирь3.jpg"/>
          <p:cNvPicPr/>
          <p:nvPr/>
        </p:nvPicPr>
        <p:blipFill>
          <a:blip r:embed="rId2" cstate="print"/>
          <a:srcRect l="31746" t="5964" b="10543"/>
          <a:stretch>
            <a:fillRect/>
          </a:stretch>
        </p:blipFill>
        <p:spPr bwMode="auto">
          <a:xfrm>
            <a:off x="7000892" y="5143512"/>
            <a:ext cx="18573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User\Рабочий стол\скв.jpg"/>
          <p:cNvPicPr/>
          <p:nvPr/>
        </p:nvPicPr>
        <p:blipFill>
          <a:blip r:embed="rId3" cstate="print"/>
          <a:srcRect l="13646" r="31768"/>
          <a:stretch>
            <a:fillRect/>
          </a:stretch>
        </p:blipFill>
        <p:spPr bwMode="auto">
          <a:xfrm>
            <a:off x="214282" y="4929198"/>
            <a:ext cx="1357322" cy="175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User\Рабочий стол\птица.jpg"/>
          <p:cNvPicPr/>
          <p:nvPr/>
        </p:nvPicPr>
        <p:blipFill>
          <a:blip r:embed="rId4"/>
          <a:srcRect t="13843" r="33333" b="7714"/>
          <a:stretch>
            <a:fillRect/>
          </a:stretch>
        </p:blipFill>
        <p:spPr bwMode="auto">
          <a:xfrm>
            <a:off x="214282" y="1214422"/>
            <a:ext cx="142876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User\Рабочий стол\п.jpg"/>
          <p:cNvPicPr/>
          <p:nvPr/>
        </p:nvPicPr>
        <p:blipFill>
          <a:blip r:embed="rId5" cstate="print"/>
          <a:srcRect l="20439" t="8376" r="6795" b="11578"/>
          <a:stretch>
            <a:fillRect/>
          </a:stretch>
        </p:blipFill>
        <p:spPr bwMode="auto">
          <a:xfrm>
            <a:off x="7715272" y="1142984"/>
            <a:ext cx="128588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User\Рабочий стол\грач2.jpg"/>
          <p:cNvPicPr/>
          <p:nvPr/>
        </p:nvPicPr>
        <p:blipFill>
          <a:blip r:embed="rId6" cstate="print"/>
          <a:srcRect l="11818" t="16032" r="19454" b="22826"/>
          <a:stretch>
            <a:fillRect/>
          </a:stretch>
        </p:blipFill>
        <p:spPr bwMode="auto">
          <a:xfrm>
            <a:off x="3643306" y="3357562"/>
            <a:ext cx="1357322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ser\Рабочий стол\Птицы\IMG_20200312_073835_1.jpg"/>
          <p:cNvPicPr/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3643306" y="214290"/>
            <a:ext cx="2214578" cy="292895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Содержимое 3" descr="C:\Documents and Settings\User\Рабочий стол\Акция Каждой пичужке - кормушку\акция фото\Встречаем стаи птичьи»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2"/>
            <a:ext cx="4214810" cy="328614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Птицы\IMG_20200312_084218.jpg"/>
          <p:cNvPicPr/>
          <p:nvPr/>
        </p:nvPicPr>
        <p:blipFill>
          <a:blip r:embed="rId4" cstate="print"/>
          <a:srcRect t="22216" b="9286"/>
          <a:stretch>
            <a:fillRect/>
          </a:stretch>
        </p:blipFill>
        <p:spPr bwMode="auto">
          <a:xfrm>
            <a:off x="142844" y="285728"/>
            <a:ext cx="3214710" cy="264320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Птицы\IMG_20200312_085524_BURST3.jpg"/>
          <p:cNvPicPr/>
          <p:nvPr/>
        </p:nvPicPr>
        <p:blipFill>
          <a:blip r:embed="rId5" cstate="print"/>
          <a:srcRect l="3731" b="4255"/>
          <a:stretch>
            <a:fillRect/>
          </a:stretch>
        </p:blipFill>
        <p:spPr bwMode="auto">
          <a:xfrm>
            <a:off x="6072198" y="214290"/>
            <a:ext cx="2857520" cy="300039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Птицы\IMG_20200319_1544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286124"/>
            <a:ext cx="4143404" cy="334671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6430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  <a:t>Наши пернатые друзья.</a:t>
            </a:r>
            <a:b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User\Рабочий стол\Акция Каждой пичужке - кормушку\акция фото\акция птицы\DSC0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71942"/>
            <a:ext cx="2714644" cy="210542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Documents and Settings\User\Рабочий стол\Акция Каждой пичужке - кормушку\акция фото\акция птицы\DSC02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715468" y="14859080"/>
            <a:ext cx="16459200" cy="12344400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Акция Каждой пичужке - кормушку\акция фото\акция птицы\DSC02020.JPG"/>
          <p:cNvPicPr>
            <a:picLocks noChangeAspect="1" noChangeArrowheads="1"/>
          </p:cNvPicPr>
          <p:nvPr/>
        </p:nvPicPr>
        <p:blipFill>
          <a:blip r:embed="rId4" cstate="print"/>
          <a:srcRect t="20833"/>
          <a:stretch>
            <a:fillRect/>
          </a:stretch>
        </p:blipFill>
        <p:spPr bwMode="auto">
          <a:xfrm>
            <a:off x="3071802" y="5072074"/>
            <a:ext cx="3149274" cy="164307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акция птицы\DSC02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2"/>
            <a:ext cx="2714644" cy="218599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акция птицы\DSC020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214686"/>
            <a:ext cx="2422398" cy="181965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акция птицы\DSC020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5143512"/>
            <a:ext cx="2071702" cy="15373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IMG_20200205_13582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1428736"/>
            <a:ext cx="2504128" cy="343986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Акция Каждой пичужке - кормушку\IMG_20200205_13575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1285860"/>
            <a:ext cx="2638557" cy="171451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latin typeface="Monotype Corsiva" pitchFamily="66" charset="0"/>
              </a:rPr>
              <a:t>Акция добрых дел в городе</a:t>
            </a:r>
            <a:br>
              <a:rPr lang="ru-RU" sz="4800" b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«Каждой пичужке – наша кормушка»!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акция птицы\DSC020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214818"/>
            <a:ext cx="3500462" cy="228599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акция фото\акция птицы\DSC02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857364"/>
            <a:ext cx="2643206" cy="21431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акция птицы\DSC02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857364"/>
            <a:ext cx="2571768" cy="21431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кормушка\Новая папка\IMG_20200210_112617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1928826" cy="250033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3" descr="C:\Documents and Settings\User\Рабочий стол\Акция Каждой пичужке - кормушку\акция фото\акция птицы\DSC0207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857364"/>
            <a:ext cx="2928958" cy="218122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акция птицы\DSC020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86256"/>
            <a:ext cx="2382012" cy="221170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Акция Каждой пичужке - кормушку\акция фото\акция птицы\DSC01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85728"/>
            <a:ext cx="1860536" cy="139540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IMG_20200205_135917.jpg"/>
          <p:cNvPicPr/>
          <p:nvPr/>
        </p:nvPicPr>
        <p:blipFill>
          <a:blip r:embed="rId3" cstate="print"/>
          <a:srcRect t="22216" b="25947"/>
          <a:stretch>
            <a:fillRect/>
          </a:stretch>
        </p:blipFill>
        <p:spPr bwMode="auto">
          <a:xfrm>
            <a:off x="7000892" y="5643578"/>
            <a:ext cx="2047494" cy="100013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IMG_20200205_135952.jpg"/>
          <p:cNvPicPr/>
          <p:nvPr/>
        </p:nvPicPr>
        <p:blipFill>
          <a:blip r:embed="rId4" cstate="print"/>
          <a:srcRect t="32328"/>
          <a:stretch>
            <a:fillRect/>
          </a:stretch>
        </p:blipFill>
        <p:spPr bwMode="auto">
          <a:xfrm>
            <a:off x="7000892" y="3643314"/>
            <a:ext cx="1945640" cy="179450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Мои документы\Акция Каждой пичужке - кормушку\i (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143380"/>
            <a:ext cx="1714512" cy="254145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Мои документы\Акция Каждой пичужке - кормушку\i (48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143380"/>
            <a:ext cx="2357454" cy="247060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Documents and Settings\User\Мои документы\Акция Каждой пичужке - кормушку\i (28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000240"/>
            <a:ext cx="2071702" cy="192882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Documents and Settings\User\Мои документы\Акция Каждой пичужке - кормушку\i (26).jpg"/>
          <p:cNvPicPr/>
          <p:nvPr/>
        </p:nvPicPr>
        <p:blipFill>
          <a:blip r:embed="rId8" cstate="print"/>
          <a:srcRect r="25186"/>
          <a:stretch>
            <a:fillRect/>
          </a:stretch>
        </p:blipFill>
        <p:spPr bwMode="auto">
          <a:xfrm>
            <a:off x="2000232" y="4214818"/>
            <a:ext cx="2214578" cy="247403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C:\Documents and Settings\User\Мои документы\Акция Каждой пичужке - кормушку\i (9).jpg"/>
          <p:cNvPicPr/>
          <p:nvPr/>
        </p:nvPicPr>
        <p:blipFill>
          <a:blip r:embed="rId9" cstate="print"/>
          <a:srcRect t="58333"/>
          <a:stretch>
            <a:fillRect/>
          </a:stretch>
        </p:blipFill>
        <p:spPr bwMode="auto">
          <a:xfrm>
            <a:off x="7000892" y="1857364"/>
            <a:ext cx="2018349" cy="157163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  <a:t>Птичья столовая.</a:t>
            </a:r>
            <a:endParaRPr lang="ru-RU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C:\Documents and Settings\User\Рабочий стол\Акция Каждой пичужке - кормушку\акция фото\акция птицы\DSC0207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214290"/>
            <a:ext cx="2000264" cy="164307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C:\Documents and Settings\User\Мои документы\Акция Каждой пичужке - кормушку\i (14).jpg"/>
          <p:cNvPicPr/>
          <p:nvPr/>
        </p:nvPicPr>
        <p:blipFill>
          <a:blip r:embed="rId11"/>
          <a:srcRect r="21680" b="31818"/>
          <a:stretch>
            <a:fillRect/>
          </a:stretch>
        </p:blipFill>
        <p:spPr bwMode="auto">
          <a:xfrm>
            <a:off x="2500298" y="1357298"/>
            <a:ext cx="1880362" cy="262318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Documents and Settings\User\Мои документы\Акция Каждой пичужке - кормушку\i (34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1357298"/>
            <a:ext cx="2000264" cy="264320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Конкурс на лучшую кормушку.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IMG_20191120_173856.jpg"/>
          <p:cNvPicPr>
            <a:picLocks noGrp="1"/>
          </p:cNvPicPr>
          <p:nvPr>
            <p:ph idx="1"/>
          </p:nvPr>
        </p:nvPicPr>
        <p:blipFill>
          <a:blip r:embed="rId2" cstate="print"/>
          <a:srcRect t="22199" b="14376"/>
          <a:stretch>
            <a:fillRect/>
          </a:stretch>
        </p:blipFill>
        <p:spPr bwMode="auto">
          <a:xfrm>
            <a:off x="2000232" y="3357562"/>
            <a:ext cx="1500198" cy="150019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IMG_20191118_1408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428736"/>
            <a:ext cx="1214446" cy="180537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кормушка\Новая папка\IMG_20200123_105851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071942"/>
            <a:ext cx="1571636" cy="257176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кормушка\Новая папка\IMG_20200123_105901_1.jpg"/>
          <p:cNvPicPr/>
          <p:nvPr/>
        </p:nvPicPr>
        <p:blipFill>
          <a:blip r:embed="rId5" cstate="print"/>
          <a:srcRect b="17574"/>
          <a:stretch>
            <a:fillRect/>
          </a:stretch>
        </p:blipFill>
        <p:spPr bwMode="auto">
          <a:xfrm>
            <a:off x="142844" y="3357562"/>
            <a:ext cx="1489710" cy="192882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кормушка\Новая папка\IMG_20200123_105855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142984"/>
            <a:ext cx="1428760" cy="189681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кормушка\Новая папка\IMG_20200123_105857_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286256"/>
            <a:ext cx="1596898" cy="242544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Акция Каждой пичужке - кормушку\IMG_20200123_10584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5000636"/>
            <a:ext cx="1285884" cy="170192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PICT1485"/>
          <p:cNvPicPr/>
          <p:nvPr/>
        </p:nvPicPr>
        <p:blipFill>
          <a:blip r:embed="rId9" cstate="print"/>
          <a:srcRect l="11378" t="8861" r="12769" b="15190"/>
          <a:stretch>
            <a:fillRect/>
          </a:stretch>
        </p:blipFill>
        <p:spPr bwMode="auto">
          <a:xfrm rot="5400000">
            <a:off x="3214678" y="1785926"/>
            <a:ext cx="2357454" cy="164307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PICT1486"/>
          <p:cNvPicPr/>
          <p:nvPr/>
        </p:nvPicPr>
        <p:blipFill>
          <a:blip r:embed="rId10" cstate="print"/>
          <a:srcRect l="12550" b="11765"/>
          <a:stretch>
            <a:fillRect/>
          </a:stretch>
        </p:blipFill>
        <p:spPr bwMode="auto">
          <a:xfrm>
            <a:off x="7429520" y="1571612"/>
            <a:ext cx="1571604" cy="242889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PICT1484"/>
          <p:cNvPicPr/>
          <p:nvPr/>
        </p:nvPicPr>
        <p:blipFill>
          <a:blip r:embed="rId11" cstate="print"/>
          <a:srcRect r="7312" b="12976"/>
          <a:stretch>
            <a:fillRect/>
          </a:stretch>
        </p:blipFill>
        <p:spPr bwMode="auto">
          <a:xfrm rot="5400000">
            <a:off x="5159797" y="4627153"/>
            <a:ext cx="2324867" cy="150019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PICT1451"/>
          <p:cNvPicPr/>
          <p:nvPr/>
        </p:nvPicPr>
        <p:blipFill>
          <a:blip r:embed="rId12" cstate="print"/>
          <a:srcRect l="18196" t="14436" r="14470" b="24689"/>
          <a:stretch>
            <a:fillRect/>
          </a:stretch>
        </p:blipFill>
        <p:spPr bwMode="auto">
          <a:xfrm rot="5400000">
            <a:off x="642910" y="5072074"/>
            <a:ext cx="1143008" cy="200026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Documents and Settings\User\Мои документы\Акция Каждой пичужке - кормушку\i (5)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29256" y="1428736"/>
            <a:ext cx="1842516" cy="257176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latin typeface="Monotype Corsiva" pitchFamily="66" charset="0"/>
              </a:rPr>
              <a:t>Развесим кормушки, сделанные своими руками.</a:t>
            </a:r>
            <a:endParaRPr lang="ru-RU" sz="4800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C:\Documents and Settings\User\Рабочий стол\Акция Каждой пичужке - кормушку\акция фото\акция птицы\DSC020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929198"/>
            <a:ext cx="2286016" cy="178595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акция птицы\DSC02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276094" cy="170992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акция птицы\DSC02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00372"/>
            <a:ext cx="2286016" cy="157163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акция птицы\DSC020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286256"/>
            <a:ext cx="2786082" cy="233229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кормушка\Новая папка\IMG_20200123_105051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857364"/>
            <a:ext cx="3071834" cy="221457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Акция Каждой пичужке - кормушку\кормушка\Новая папка\IMG_20200123_1057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1000108"/>
            <a:ext cx="2286016" cy="307183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Рабочий стол\Акция Каждой пичужке - кормушку\кормушка\Новая папка\5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5272" y="4286256"/>
            <a:ext cx="1282574" cy="232486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Рабочий стол\Акция Каждой пичужке - кормушку\кормушка\Новая папка\IMG_20200205_10480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143380"/>
            <a:ext cx="1857388" cy="257176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latin typeface="Monotype Corsiva" pitchFamily="66" charset="0"/>
              </a:rPr>
              <a:t>Встречаем перелётных птиц!</a:t>
            </a:r>
            <a:endParaRPr lang="ru-RU" sz="4800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выставка  Встречаем перелётных птиц\DSC016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14818"/>
            <a:ext cx="4240479" cy="246697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акция фото\выставка  Встречаем перелётных птиц\DSC01696.JPG"/>
          <p:cNvPicPr/>
          <p:nvPr/>
        </p:nvPicPr>
        <p:blipFill>
          <a:blip r:embed="rId3" cstate="print"/>
          <a:srcRect l="4455" t="7168" r="65799" b="5262"/>
          <a:stretch>
            <a:fillRect/>
          </a:stretch>
        </p:blipFill>
        <p:spPr bwMode="auto">
          <a:xfrm>
            <a:off x="4357686" y="1285860"/>
            <a:ext cx="1912240" cy="27123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выставка  Встречаем перелётных птиц\DSC01696.JPG"/>
          <p:cNvPicPr/>
          <p:nvPr/>
        </p:nvPicPr>
        <p:blipFill>
          <a:blip r:embed="rId4" cstate="print"/>
          <a:srcRect l="66360" r="3158" b="12363"/>
          <a:stretch>
            <a:fillRect/>
          </a:stretch>
        </p:blipFill>
        <p:spPr bwMode="auto">
          <a:xfrm>
            <a:off x="285720" y="1285860"/>
            <a:ext cx="1881188" cy="264090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выставка  Встречаем перелётных птиц\DSC01694.JPG"/>
          <p:cNvPicPr/>
          <p:nvPr/>
        </p:nvPicPr>
        <p:blipFill>
          <a:blip r:embed="rId5" cstate="print"/>
          <a:srcRect l="58154" t="29798" r="-159" b="15657"/>
          <a:stretch>
            <a:fillRect/>
          </a:stretch>
        </p:blipFill>
        <p:spPr bwMode="auto">
          <a:xfrm>
            <a:off x="6572264" y="4286256"/>
            <a:ext cx="2436692" cy="221457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выставка  Встречаем перелётных птиц\DSC01693.JPG"/>
          <p:cNvPicPr/>
          <p:nvPr/>
        </p:nvPicPr>
        <p:blipFill>
          <a:blip r:embed="rId6" cstate="print"/>
          <a:srcRect l="66192" t="12486" r="5176" b="12321"/>
          <a:stretch>
            <a:fillRect/>
          </a:stretch>
        </p:blipFill>
        <p:spPr bwMode="auto">
          <a:xfrm>
            <a:off x="2357422" y="1357298"/>
            <a:ext cx="1842898" cy="262090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выставка  Встречаем перелётных птиц\DSC01693.JPG"/>
          <p:cNvPicPr/>
          <p:nvPr/>
        </p:nvPicPr>
        <p:blipFill>
          <a:blip r:embed="rId7" cstate="print"/>
          <a:srcRect l="9396" t="13625" r="64755" b="13520"/>
          <a:stretch>
            <a:fillRect/>
          </a:stretch>
        </p:blipFill>
        <p:spPr bwMode="auto">
          <a:xfrm>
            <a:off x="285720" y="4214818"/>
            <a:ext cx="1751268" cy="239572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Птицы\IMG_20200319_170254_BURST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1285860"/>
            <a:ext cx="2643206" cy="27146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  <a:t>Экскурсия в </a:t>
            </a:r>
            <a:r>
              <a:rPr lang="ru-RU" b="1" dirty="0" err="1" smtClean="0">
                <a:solidFill>
                  <a:srgbClr val="000099"/>
                </a:solidFill>
                <a:latin typeface="Monotype Corsiva" pitchFamily="66" charset="0"/>
              </a:rPr>
              <a:t>грачевник</a:t>
            </a:r>
            <a: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  <a:t>.</a:t>
            </a:r>
            <a:endParaRPr lang="ru-RU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Грачи прилетели\DSC031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071942"/>
            <a:ext cx="3283482" cy="246697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акция фото\Грачи прилетели\DSC03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643050"/>
            <a:ext cx="311220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Грачи прилетели\DSC031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143380"/>
            <a:ext cx="2630805" cy="246602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Грачи прилетели\imag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428736"/>
            <a:ext cx="250033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Грачи прилетели\image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500174"/>
            <a:ext cx="2839212" cy="212140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Грачи прилетели\DSC03119.JPG"/>
          <p:cNvPicPr/>
          <p:nvPr/>
        </p:nvPicPr>
        <p:blipFill>
          <a:blip r:embed="rId7" cstate="print"/>
          <a:srcRect r="6160" b="21717"/>
          <a:stretch>
            <a:fillRect/>
          </a:stretch>
        </p:blipFill>
        <p:spPr bwMode="auto">
          <a:xfrm rot="5400000">
            <a:off x="-135253" y="4135725"/>
            <a:ext cx="2807208" cy="2108139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  <a:t>Встречаем скворцов!</a:t>
            </a:r>
            <a:endParaRPr lang="ru-RU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Грачи прилетели\DSC030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000504"/>
            <a:ext cx="3857652" cy="27146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Грачи прилетели\DSC03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2143140" cy="164478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Грачи прилетели\DSC03064.JPG"/>
          <p:cNvPicPr/>
          <p:nvPr/>
        </p:nvPicPr>
        <p:blipFill>
          <a:blip r:embed="rId4" cstate="print"/>
          <a:srcRect l="45967" t="14576" r="32144" b="18376"/>
          <a:stretch>
            <a:fillRect/>
          </a:stretch>
        </p:blipFill>
        <p:spPr bwMode="auto">
          <a:xfrm>
            <a:off x="285720" y="142852"/>
            <a:ext cx="1714512" cy="335758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Скворечник\IMG_5028.JPG"/>
          <p:cNvPicPr/>
          <p:nvPr/>
        </p:nvPicPr>
        <p:blipFill>
          <a:blip r:embed="rId5" cstate="print"/>
          <a:srcRect l="12508" r="4300" b="6320"/>
          <a:stretch>
            <a:fillRect/>
          </a:stretch>
        </p:blipFill>
        <p:spPr bwMode="auto">
          <a:xfrm rot="16200000">
            <a:off x="4321967" y="1821645"/>
            <a:ext cx="2214578" cy="171451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Скворечник\IMG_20170403_1248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714752"/>
            <a:ext cx="2214578" cy="300039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акция фото\Скворечник\IMG_20170403_125249.jpg"/>
          <p:cNvPicPr/>
          <p:nvPr/>
        </p:nvPicPr>
        <p:blipFill>
          <a:blip r:embed="rId7" cstate="print"/>
          <a:srcRect l="23724" t="26817" r="42479" b="17540"/>
          <a:stretch>
            <a:fillRect/>
          </a:stretch>
        </p:blipFill>
        <p:spPr bwMode="auto">
          <a:xfrm>
            <a:off x="7572396" y="214290"/>
            <a:ext cx="142876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Акция Каждой пичужке - кормушку\акция фото\DSC0134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2643182"/>
            <a:ext cx="2428892" cy="229629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Рабочий стол\Акция Каждой пичужке - кормушку\акция фото\SAM_225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60" y="1571612"/>
            <a:ext cx="1714512" cy="229686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230</TotalTime>
  <Words>71</Words>
  <Application>Microsoft Office PowerPoint</Application>
  <PresentationFormat>Экран (4:3)</PresentationFormat>
  <Paragraphs>15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Проект «Забота о птицах»   Тип проекта: познавательно – творческий.  Вид проекта: групповой.  Возраст детей: старший дошкольный (5-7 лет)  Продолжительность проекта: долгосрочный (декабрь – март). Участники проекта: дети, воспитатели, родители.   </vt:lpstr>
      <vt:lpstr>Наши пернатые друзья. </vt:lpstr>
      <vt:lpstr>Акция добрых дел в городе «Каждой пичужке – наша кормушка»!</vt:lpstr>
      <vt:lpstr>Птичья столовая.</vt:lpstr>
      <vt:lpstr>Конкурс на лучшую кормушку.</vt:lpstr>
      <vt:lpstr>Развесим кормушки, сделанные своими руками.</vt:lpstr>
      <vt:lpstr>Встречаем перелётных птиц!</vt:lpstr>
      <vt:lpstr>Экскурсия в грачевник.</vt:lpstr>
      <vt:lpstr>Встречаем скворцов!</vt:lpstr>
      <vt:lpstr>Слайд 10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«Забота о птицах</dc:title>
  <dc:creator>User</dc:creator>
  <cp:lastModifiedBy>User</cp:lastModifiedBy>
  <cp:revision>41</cp:revision>
  <dcterms:created xsi:type="dcterms:W3CDTF">2020-03-21T14:16:46Z</dcterms:created>
  <dcterms:modified xsi:type="dcterms:W3CDTF">2020-03-22T08:40:47Z</dcterms:modified>
</cp:coreProperties>
</file>