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60" r:id="rId4"/>
    <p:sldId id="261" r:id="rId5"/>
    <p:sldId id="259" r:id="rId6"/>
    <p:sldId id="266" r:id="rId7"/>
    <p:sldId id="257" r:id="rId8"/>
    <p:sldId id="263" r:id="rId9"/>
    <p:sldId id="262" r:id="rId10"/>
    <p:sldId id="264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24A23"/>
    <a:srgbClr val="336F34"/>
    <a:srgbClr val="138F69"/>
    <a:srgbClr val="3229E3"/>
    <a:srgbClr val="66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0" y="19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C5055-CDB7-4BE5-934F-4489B2C57AC4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45BE9-762A-4009-8897-0A71BECC52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6458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45BE9-762A-4009-8897-0A71BECC52E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6764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 descr="http://cdn.xl.thumbs.canstockphoto.com/canstock8696699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087500" y="369000"/>
            <a:ext cx="1714500" cy="157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 descr="http://cdn.xl.thumbs.canstockphoto.com/canstock8696699.jpg"/>
          <p:cNvPicPr>
            <a:picLocks noChangeAspect="1" noChangeArrowheads="1"/>
          </p:cNvPicPr>
          <p:nvPr userDrawn="1"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087500" y="369000"/>
            <a:ext cx="1714500" cy="157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img-fotki.yandex.ru/get/9805/37366204.57d/0_124e8d_d34c38c4_L.pn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9512" y="4592954"/>
            <a:ext cx="2376264" cy="19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https://cdn.vectorstock.com/i/thumbs/39,21/curled-corners-vector-13392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441687" y="5038587"/>
            <a:ext cx="1376663" cy="145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342000" y="369000"/>
            <a:ext cx="8460000" cy="612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https://cdn.vectorstock.com/i/thumbs/39,21/curled-corners-vector-13392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441687" y="5038587"/>
            <a:ext cx="1376663" cy="145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wmae.pl/news/big/1345702090.jpg"/>
          <p:cNvPicPr>
            <a:picLocks noChangeAspect="1" noChangeArrowheads="1"/>
          </p:cNvPicPr>
          <p:nvPr userDrawn="1"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2000" y="369000"/>
            <a:ext cx="133226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b="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996952"/>
            <a:ext cx="9144000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2000" y="189000"/>
            <a:ext cx="8820000" cy="6480000"/>
          </a:xfrm>
          <a:prstGeom prst="rect">
            <a:avLst/>
          </a:prstGeom>
          <a:noFill/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35614" y="264840"/>
            <a:ext cx="8672772" cy="6328320"/>
          </a:xfrm>
          <a:prstGeom prst="rect">
            <a:avLst/>
          </a:prstGeom>
          <a:noFill/>
          <a:ln w="7620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06000" y="333000"/>
            <a:ext cx="8532000" cy="6192000"/>
          </a:xfrm>
          <a:prstGeom prst="rect">
            <a:avLst/>
          </a:prstGeom>
          <a:noFill/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http://img-fotki.yandex.ru/get/9805/37366204.57d/0_124e8d_d34c38c4_L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2798" y="264840"/>
            <a:ext cx="2376264" cy="19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669095"/>
            <a:ext cx="7569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kern="1200" dirty="0">
                <a:solidFill>
                  <a:srgbClr val="00B050"/>
                </a:solidFill>
                <a:effectLst/>
                <a:latin typeface="Alexandra Zeferino One" pitchFamily="66" charset="0"/>
                <a:ea typeface="+mn-ea"/>
                <a:cs typeface="+mn-cs"/>
              </a:rPr>
              <a:t>© </a:t>
            </a:r>
            <a:r>
              <a:rPr lang="en-US" sz="1000" b="1" kern="1200" dirty="0" err="1">
                <a:solidFill>
                  <a:srgbClr val="00B050"/>
                </a:solidFill>
                <a:effectLst/>
                <a:latin typeface="Alexandra Zeferino One" pitchFamily="66" charset="0"/>
                <a:ea typeface="+mn-ea"/>
                <a:cs typeface="+mn-cs"/>
              </a:rPr>
              <a:t>FokinaLidia</a:t>
            </a:r>
            <a:endParaRPr lang="ru-RU" sz="1000" b="1" kern="1200" dirty="0">
              <a:solidFill>
                <a:srgbClr val="00B050"/>
              </a:solidFill>
              <a:effectLst/>
              <a:latin typeface="Alexandra Zeferino One" pitchFamily="66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38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microsoft.com/office/2007/relationships/hdphoto" Target="../media/hdphoto4.wdp"/><Relationship Id="rId4" Type="http://schemas.openxmlformats.org/officeDocument/2006/relationships/image" Target="../media/image28.jpeg"/><Relationship Id="rId9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7" Type="http://schemas.openxmlformats.org/officeDocument/2006/relationships/image" Target="../media/image4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microsoft.com/office/2007/relationships/hdphoto" Target="../media/hdphoto6.wdp"/><Relationship Id="rId9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5"/>
          <p:cNvSpPr txBox="1">
            <a:spLocks/>
          </p:cNvSpPr>
          <p:nvPr/>
        </p:nvSpPr>
        <p:spPr>
          <a:xfrm>
            <a:off x="914400" y="1828800"/>
            <a:ext cx="7467600" cy="175432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336F34"/>
                </a:solidFill>
                <a:latin typeface="Monotype Corsiva" pitchFamily="66" charset="0"/>
                <a:ea typeface="Times New Roman"/>
              </a:rPr>
              <a:t>Природоохранный </a:t>
            </a:r>
          </a:p>
          <a:p>
            <a:r>
              <a:rPr lang="ru-RU" sz="3600" b="1" dirty="0" smtClean="0">
                <a:solidFill>
                  <a:srgbClr val="336F34"/>
                </a:solidFill>
                <a:latin typeface="Monotype Corsiva" pitchFamily="66" charset="0"/>
                <a:ea typeface="Times New Roman"/>
              </a:rPr>
              <a:t>социально-образовательный проект </a:t>
            </a:r>
            <a:endParaRPr lang="ru-RU" sz="3600" b="1" dirty="0">
              <a:solidFill>
                <a:srgbClr val="336F34"/>
              </a:solidFill>
              <a:latin typeface="Monotype Corsiva" pitchFamily="66" charset="0"/>
              <a:ea typeface="Times New Roman"/>
            </a:endParaRPr>
          </a:p>
          <a:p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«</a:t>
            </a:r>
            <a:r>
              <a:rPr lang="ru-RU" sz="3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Эколята</a:t>
            </a:r>
            <a:r>
              <a:rPr lang="ru-RU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  <a:ea typeface="Times New Roman"/>
              </a:rPr>
              <a:t> – Дошколята». </a:t>
            </a:r>
            <a:endParaRPr lang="ru-RU" sz="3600" b="1" i="1" dirty="0">
              <a:ln w="19050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3400" y="3810000"/>
            <a:ext cx="80772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224A23"/>
                </a:solidFill>
                <a:latin typeface="Monotype Corsiva" pitchFamily="66" charset="0"/>
                <a:ea typeface="Times New Roman"/>
              </a:rPr>
              <a:t> </a:t>
            </a:r>
            <a:r>
              <a:rPr lang="ru-RU" sz="2000" b="1" i="1" dirty="0">
                <a:solidFill>
                  <a:srgbClr val="224A23"/>
                </a:solidFill>
                <a:latin typeface="Monotype Corsiva" pitchFamily="66" charset="0"/>
                <a:ea typeface="Times New Roman"/>
              </a:rPr>
              <a:t>М</a:t>
            </a:r>
            <a:r>
              <a:rPr lang="ru-RU" sz="2000" b="1" i="1" dirty="0">
                <a:solidFill>
                  <a:srgbClr val="224A23"/>
                </a:solidFill>
                <a:latin typeface="Monotype Corsiva" pitchFamily="66" charset="0"/>
              </a:rPr>
              <a:t>униципальное бюджетное  дошкольное образовательное учреждение </a:t>
            </a:r>
            <a:r>
              <a:rPr lang="ru-RU" sz="2000" b="1" i="1" dirty="0" err="1">
                <a:solidFill>
                  <a:srgbClr val="224A23"/>
                </a:solidFill>
                <a:latin typeface="Monotype Corsiva" pitchFamily="66" charset="0"/>
              </a:rPr>
              <a:t>общеразвивающего</a:t>
            </a:r>
            <a:r>
              <a:rPr lang="ru-RU" sz="2000" b="1" i="1" dirty="0">
                <a:solidFill>
                  <a:srgbClr val="224A23"/>
                </a:solidFill>
                <a:latin typeface="Monotype Corsiva" pitchFamily="66" charset="0"/>
              </a:rPr>
              <a:t> вида городского округа город Волгореченск </a:t>
            </a:r>
            <a:endParaRPr lang="ru-RU" sz="2000" b="1" i="1" dirty="0" smtClean="0">
              <a:solidFill>
                <a:srgbClr val="224A23"/>
              </a:solidFill>
              <a:latin typeface="Monotype Corsiva" pitchFamily="66" charset="0"/>
            </a:endParaRPr>
          </a:p>
          <a:p>
            <a:pPr algn="ctr"/>
            <a:r>
              <a:rPr lang="ru-RU" sz="2000" b="1" i="1" dirty="0" smtClean="0">
                <a:solidFill>
                  <a:srgbClr val="224A23"/>
                </a:solidFill>
                <a:latin typeface="Monotype Corsiva" pitchFamily="66" charset="0"/>
              </a:rPr>
              <a:t>Костромской</a:t>
            </a:r>
            <a:r>
              <a:rPr lang="ru-RU" sz="2000" b="1" i="1" dirty="0">
                <a:solidFill>
                  <a:srgbClr val="224A23"/>
                </a:solidFill>
                <a:latin typeface="Monotype Corsiva" pitchFamily="66" charset="0"/>
              </a:rPr>
              <a:t> </a:t>
            </a:r>
            <a:r>
              <a:rPr lang="ru-RU" sz="2000" b="1" i="1" dirty="0" smtClean="0">
                <a:solidFill>
                  <a:srgbClr val="224A23"/>
                </a:solidFill>
                <a:latin typeface="Monotype Corsiva" pitchFamily="66" charset="0"/>
              </a:rPr>
              <a:t>области  </a:t>
            </a:r>
            <a:r>
              <a:rPr lang="ru-RU" sz="2000" b="1" i="1" dirty="0">
                <a:solidFill>
                  <a:srgbClr val="224A23"/>
                </a:solidFill>
                <a:latin typeface="Monotype Corsiva" pitchFamily="66" charset="0"/>
              </a:rPr>
              <a:t>«Детский сад № 5 «Улыбка </a:t>
            </a:r>
            <a:r>
              <a:rPr lang="ru-RU" sz="2000" b="1" i="1" dirty="0" smtClean="0">
                <a:solidFill>
                  <a:srgbClr val="224A23"/>
                </a:solidFill>
                <a:latin typeface="Monotype Corsiva" pitchFamily="66" charset="0"/>
              </a:rPr>
              <a:t>»</a:t>
            </a:r>
            <a:r>
              <a:rPr lang="ru-RU" sz="2000" b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</a:p>
          <a:p>
            <a:pPr algn="ctr">
              <a:buNone/>
            </a:pPr>
            <a:endParaRPr lang="ru-RU" sz="2000" b="1" dirty="0" smtClean="0">
              <a:solidFill>
                <a:srgbClr val="C00000"/>
              </a:solidFill>
              <a:latin typeface="Monotype Corsiva" pitchFamily="66" charset="0"/>
            </a:endParaRPr>
          </a:p>
          <a:p>
            <a:pPr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Monotype Corsiva" pitchFamily="66" charset="0"/>
              </a:rPr>
              <a:t>Авторы: воспитатели детского сада  -</a:t>
            </a:r>
            <a:r>
              <a:rPr lang="ru-RU" sz="2800" b="1" dirty="0" smtClean="0">
                <a:solidFill>
                  <a:srgbClr val="224A23"/>
                </a:solidFill>
                <a:latin typeface="Monotype Corsiva" pitchFamily="66" charset="0"/>
              </a:rPr>
              <a:t> 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224A23"/>
                </a:solidFill>
                <a:latin typeface="Monotype Corsiva" pitchFamily="66" charset="0"/>
              </a:rPr>
              <a:t>Иванова Любовь Михайловна, </a:t>
            </a:r>
          </a:p>
          <a:p>
            <a:pPr algn="ctr">
              <a:buNone/>
            </a:pPr>
            <a:r>
              <a:rPr lang="ru-RU" sz="2800" b="1" dirty="0" err="1" smtClean="0">
                <a:solidFill>
                  <a:srgbClr val="224A23"/>
                </a:solidFill>
                <a:latin typeface="Monotype Corsiva" pitchFamily="66" charset="0"/>
              </a:rPr>
              <a:t>Гревцова</a:t>
            </a:r>
            <a:r>
              <a:rPr lang="ru-RU" sz="2800" b="1" dirty="0" smtClean="0">
                <a:solidFill>
                  <a:srgbClr val="224A23"/>
                </a:solidFill>
                <a:latin typeface="Monotype Corsiva" pitchFamily="66" charset="0"/>
              </a:rPr>
              <a:t> Наталья </a:t>
            </a:r>
            <a:r>
              <a:rPr lang="ru-RU" sz="2800" b="1" dirty="0" smtClean="0">
                <a:solidFill>
                  <a:srgbClr val="224A23"/>
                </a:solidFill>
                <a:latin typeface="Monotype Corsiva" pitchFamily="66" charset="0"/>
              </a:rPr>
              <a:t>Александровна. </a:t>
            </a:r>
            <a:endParaRPr lang="ru-RU" sz="2800" b="1" dirty="0" smtClean="0">
              <a:solidFill>
                <a:srgbClr val="224A23"/>
              </a:solidFill>
              <a:latin typeface="Monotype Corsiva" pitchFamily="66" charset="0"/>
            </a:endParaRPr>
          </a:p>
          <a:p>
            <a:pPr algn="ctr"/>
            <a:endParaRPr lang="ru-RU" sz="2000" dirty="0">
              <a:solidFill>
                <a:srgbClr val="224A23"/>
              </a:solidFill>
            </a:endParaRPr>
          </a:p>
        </p:txBody>
      </p:sp>
      <p:pic>
        <p:nvPicPr>
          <p:cNvPr id="6" name="Picture 8" descr="http://www.alenkiitzvetochek.ru/fotosad/7BXUvbrzp2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71" t="5092" r="8078"/>
          <a:stretch>
            <a:fillRect/>
          </a:stretch>
        </p:blipFill>
        <p:spPr bwMode="auto">
          <a:xfrm>
            <a:off x="304800" y="1981200"/>
            <a:ext cx="137379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eco18.ru/template/images/news/0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940" t="4612" r="20549" b="12363"/>
          <a:stretch>
            <a:fillRect/>
          </a:stretch>
        </p:blipFill>
        <p:spPr bwMode="auto">
          <a:xfrm flipH="1">
            <a:off x="7391400" y="4191000"/>
            <a:ext cx="1447800" cy="211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://ds2romawka.ucoz.ru/img/umnic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78" t="5528" r="9793" b="11551"/>
          <a:stretch>
            <a:fillRect/>
          </a:stretch>
        </p:blipFill>
        <p:spPr bwMode="auto">
          <a:xfrm>
            <a:off x="7315200" y="533400"/>
            <a:ext cx="1447800" cy="197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ds2romawka.ucoz.ru/img/shalun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633" t="12157" r="14922" b="14901"/>
          <a:stretch>
            <a:fillRect/>
          </a:stretch>
        </p:blipFill>
        <p:spPr bwMode="auto">
          <a:xfrm>
            <a:off x="609600" y="4343400"/>
            <a:ext cx="11430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1725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Documents and Settings\User\Рабочий стол\эколята\DSC01374.JPG"/>
          <p:cNvPicPr/>
          <p:nvPr/>
        </p:nvPicPr>
        <p:blipFill>
          <a:blip r:embed="rId2" cstate="print"/>
          <a:srcRect r="14117"/>
          <a:stretch>
            <a:fillRect/>
          </a:stretch>
        </p:blipFill>
        <p:spPr bwMode="auto">
          <a:xfrm>
            <a:off x="6096000" y="4267200"/>
            <a:ext cx="2590800" cy="21336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4" name="Содержимое 3" descr="C:\Documents and Settings\User\Рабочий стол\эколята\DSC01369.JPG"/>
          <p:cNvPicPr>
            <a:picLocks noGrp="1"/>
          </p:cNvPicPr>
          <p:nvPr>
            <p:ph idx="1"/>
          </p:nvPr>
        </p:nvPicPr>
        <p:blipFill>
          <a:blip r:embed="rId3" cstate="print"/>
          <a:srcRect l="16319" t="17143" r="8136" b="19592"/>
          <a:stretch>
            <a:fillRect/>
          </a:stretch>
        </p:blipFill>
        <p:spPr bwMode="auto">
          <a:xfrm>
            <a:off x="381000" y="4267200"/>
            <a:ext cx="2743199" cy="21336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8" name="Рисунок 7" descr="C:\Documents and Settings\User\Рабочий стол\эколята\DSC01350.JPG"/>
          <p:cNvPicPr/>
          <p:nvPr/>
        </p:nvPicPr>
        <p:blipFill>
          <a:blip r:embed="rId4" cstate="print"/>
          <a:srcRect l="12072" r="15155" b="6760"/>
          <a:stretch>
            <a:fillRect/>
          </a:stretch>
        </p:blipFill>
        <p:spPr bwMode="auto">
          <a:xfrm>
            <a:off x="3276600" y="4191000"/>
            <a:ext cx="2667000" cy="2175164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12" name="Рисунок 11" descr="C:\Documents and Settings\User\Рабочий стол\Фото Экотерритории Таня\э23.jpg"/>
          <p:cNvPicPr/>
          <p:nvPr/>
        </p:nvPicPr>
        <p:blipFill>
          <a:blip r:embed="rId5" cstate="print"/>
          <a:srcRect l="28230" r="25896"/>
          <a:stretch>
            <a:fillRect/>
          </a:stretch>
        </p:blipFill>
        <p:spPr bwMode="auto">
          <a:xfrm>
            <a:off x="2743200" y="457200"/>
            <a:ext cx="1676400" cy="35814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13" name="Рисунок 12" descr="C:\Documents and Settings\User\Рабочий стол\Фото Экотерритории Таня\э2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533400"/>
            <a:ext cx="2209800" cy="22860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14" name="Рисунок 13" descr="C:\Documents and Settings\User\Рабочий стол\Фото Экотерритории Таня\э12.jpg"/>
          <p:cNvPicPr/>
          <p:nvPr/>
        </p:nvPicPr>
        <p:blipFill>
          <a:blip r:embed="rId7" cstate="print"/>
          <a:srcRect l="19302" r="8070"/>
          <a:stretch>
            <a:fillRect/>
          </a:stretch>
        </p:blipFill>
        <p:spPr bwMode="auto">
          <a:xfrm rot="16200000">
            <a:off x="609600" y="228600"/>
            <a:ext cx="1752600" cy="22098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15" name="Рисунок 14" descr="C:\Documents and Settings\User\Рабочий стол\Фото Экотерритории Таня\э13.jpg"/>
          <p:cNvPicPr/>
          <p:nvPr/>
        </p:nvPicPr>
        <p:blipFill>
          <a:blip r:embed="rId8" cstate="print"/>
          <a:srcRect l="22688" r="13584" b="32932"/>
          <a:stretch>
            <a:fillRect/>
          </a:stretch>
        </p:blipFill>
        <p:spPr bwMode="auto">
          <a:xfrm>
            <a:off x="4800600" y="2895600"/>
            <a:ext cx="1143000" cy="12192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9" name="Рисунок 8" descr="C:\Documents and Settings\User\Рабочий стол\эколята\DSC01366.JPG"/>
          <p:cNvPicPr/>
          <p:nvPr/>
        </p:nvPicPr>
        <p:blipFill>
          <a:blip r:embed="rId9" cstate="print"/>
          <a:srcRect l="15193" t="13006" r="2720" b="13284"/>
          <a:stretch>
            <a:fillRect/>
          </a:stretch>
        </p:blipFill>
        <p:spPr bwMode="auto">
          <a:xfrm rot="5400000">
            <a:off x="6499773" y="967827"/>
            <a:ext cx="2590801" cy="1721947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16" name="Рисунок 15" descr="C:\Documents and Settings\User\Рабочий стол\Фото Экотерритории Таня\э13.jpg"/>
          <p:cNvPicPr/>
          <p:nvPr/>
        </p:nvPicPr>
        <p:blipFill>
          <a:blip r:embed="rId10" cstate="print"/>
          <a:srcRect l="22688" t="60241" r="13584"/>
          <a:stretch>
            <a:fillRect/>
          </a:stretch>
        </p:blipFill>
        <p:spPr bwMode="auto">
          <a:xfrm>
            <a:off x="6324600" y="2971800"/>
            <a:ext cx="1371600" cy="11430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11" name="Рисунок 10" descr="http://svetlyachok33.ucoz.ru/_pu/2/49652840.jpg"/>
          <p:cNvPicPr/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466" t="29920" r="14752" b="13454"/>
          <a:stretch>
            <a:fillRect/>
          </a:stretch>
        </p:blipFill>
        <p:spPr bwMode="auto">
          <a:xfrm flipH="1">
            <a:off x="609600" y="2209800"/>
            <a:ext cx="1676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C:\Documents and Settings\User\Рабочий стол\Фото Экотерритории Таня\э19.jpg"/>
          <p:cNvPicPr/>
          <p:nvPr/>
        </p:nvPicPr>
        <p:blipFill>
          <a:blip r:embed="rId2" cstate="print"/>
          <a:srcRect t="13261" b="4524"/>
          <a:stretch>
            <a:fillRect/>
          </a:stretch>
        </p:blipFill>
        <p:spPr bwMode="auto">
          <a:xfrm>
            <a:off x="457200" y="533400"/>
            <a:ext cx="3352800" cy="25146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15" name="Рисунок 14" descr="C:\Documents and Settings\User\Рабочий стол\Фото Экотерритории Таня\э17.jpg"/>
          <p:cNvPicPr/>
          <p:nvPr/>
        </p:nvPicPr>
        <p:blipFill>
          <a:blip r:embed="rId3" cstate="print"/>
          <a:srcRect l="43113"/>
          <a:stretch>
            <a:fillRect/>
          </a:stretch>
        </p:blipFill>
        <p:spPr bwMode="auto">
          <a:xfrm>
            <a:off x="6934200" y="609600"/>
            <a:ext cx="1709270" cy="26670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16" name="Рисунок 15" descr="C:\Documents and Settings\User\Рабочий стол\Фото Экотерритории Таня\э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609600"/>
            <a:ext cx="2667000" cy="22860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14" name="Рисунок 13" descr="C:\Documents and Settings\User\Рабочий стол\Фото Экотерритории Таня\э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3429000"/>
            <a:ext cx="1981200" cy="24384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12" name="Рисунок 11" descr="C:\Documents and Settings\User\Рабочий стол\Фото Экотерритории Таня\э25.jpg"/>
          <p:cNvPicPr/>
          <p:nvPr/>
        </p:nvPicPr>
        <p:blipFill>
          <a:blip r:embed="rId6" cstate="print"/>
          <a:srcRect t="22633" b="6953"/>
          <a:stretch>
            <a:fillRect/>
          </a:stretch>
        </p:blipFill>
        <p:spPr bwMode="auto">
          <a:xfrm>
            <a:off x="457200" y="3276600"/>
            <a:ext cx="4800600" cy="31242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10" name="Рисунок 9" descr="http://ndou34.ru/sites/default/files/images/%D1%82%D0%B8%D1%85%D0%BE%D0%BD%D1%8F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639" t="27705" r="3322" b="12228"/>
          <a:stretch>
            <a:fillRect/>
          </a:stretch>
        </p:blipFill>
        <p:spPr bwMode="auto">
          <a:xfrm>
            <a:off x="304800" y="2057400"/>
            <a:ext cx="1447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http://ndou34.ru/sites/default/files/images/%D1%82%D0%B8%D1%85%D0%BE%D0%BD%D1%8F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579" t="3678" r="31371" b="27245"/>
          <a:stretch>
            <a:fillRect/>
          </a:stretch>
        </p:blipFill>
        <p:spPr bwMode="auto">
          <a:xfrm>
            <a:off x="5257800" y="2895600"/>
            <a:ext cx="17526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 descr="http://ndou34.ru/sites/default/files/images/%D1%82%D0%B8%D1%85%D0%BE%D0%BD%D1%8F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16" t="42722" r="73445" b="6221"/>
          <a:stretch>
            <a:fillRect/>
          </a:stretch>
        </p:blipFill>
        <p:spPr bwMode="auto">
          <a:xfrm>
            <a:off x="5334000" y="4876800"/>
            <a:ext cx="1371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914400" y="1066800"/>
            <a:ext cx="7200800" cy="985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sz="1600" i="1" dirty="0">
              <a:solidFill>
                <a:schemeClr val="accent3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6" name="Picture 12" descr="http://ds2romawka.ucoz.ru/img/umnic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67" t="12043" r="15117" b="13288"/>
          <a:stretch>
            <a:fillRect/>
          </a:stretch>
        </p:blipFill>
        <p:spPr bwMode="auto">
          <a:xfrm>
            <a:off x="7162800" y="3962400"/>
            <a:ext cx="16764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7508200" y="27660600"/>
            <a:ext cx="246888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C:\Documents and Settings\User\Рабочий стол\Фото Экотерритории Таня\э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533400"/>
            <a:ext cx="3657600" cy="58674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9" name="Рисунок 8" descr="C:\Documents and Settings\User\Рабочий стол\Фото Экотерритории Таня\э5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457200"/>
            <a:ext cx="2590800" cy="41148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11" name="Рисунок 10" descr="C:\Documents and Settings\User\Рабочий стол\Фото Экотерритории Таня\э14.jpg"/>
          <p:cNvPicPr/>
          <p:nvPr/>
        </p:nvPicPr>
        <p:blipFill>
          <a:blip r:embed="rId6" cstate="print"/>
          <a:srcRect l="23843" t="-245" r="22195" b="17157"/>
          <a:stretch>
            <a:fillRect/>
          </a:stretch>
        </p:blipFill>
        <p:spPr bwMode="auto">
          <a:xfrm>
            <a:off x="7086600" y="685800"/>
            <a:ext cx="1614469" cy="32004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2519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971600" y="2936168"/>
            <a:ext cx="7200800" cy="985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sz="1600" i="1" dirty="0">
              <a:solidFill>
                <a:schemeClr val="accent3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9" name="Рисунок 8" descr="http://ndou34.ru/sites/default/files/images/%D1%82%D0%B8%D1%85%D0%BE%D0%BD%D1%8F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385" t="4908" r="31993" b="29141"/>
          <a:stretch>
            <a:fillRect/>
          </a:stretch>
        </p:blipFill>
        <p:spPr bwMode="auto">
          <a:xfrm>
            <a:off x="6858000" y="457200"/>
            <a:ext cx="1641764" cy="223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Documents and Settings\User\Рабочий стол\Фото Экотерритории Таня\э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457200"/>
            <a:ext cx="3200400" cy="4191000"/>
          </a:xfrm>
          <a:prstGeom prst="rect">
            <a:avLst/>
          </a:prstGeom>
          <a:noFill/>
          <a:ln w="9525">
            <a:solidFill>
              <a:srgbClr val="224A23"/>
            </a:solidFill>
            <a:miter lim="800000"/>
            <a:headEnd/>
            <a:tailEnd/>
          </a:ln>
        </p:spPr>
      </p:pic>
      <p:pic>
        <p:nvPicPr>
          <p:cNvPr id="11" name="Рисунок 10" descr="C:\Documents and Settings\User\Рабочий стол\Фото Экотерритории Таня\э59.jpg"/>
          <p:cNvPicPr/>
          <p:nvPr/>
        </p:nvPicPr>
        <p:blipFill>
          <a:blip r:embed="rId4" cstate="print"/>
          <a:srcRect r="24242"/>
          <a:stretch>
            <a:fillRect/>
          </a:stretch>
        </p:blipFill>
        <p:spPr bwMode="auto">
          <a:xfrm>
            <a:off x="6553200" y="2667000"/>
            <a:ext cx="2209800" cy="35814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8" name="Рисунок 7" descr="C:\Documents and Settings\User\Рабочий стол\эколята\DSC01317.JPG"/>
          <p:cNvPicPr/>
          <p:nvPr/>
        </p:nvPicPr>
        <p:blipFill>
          <a:blip r:embed="rId5" cstate="print"/>
          <a:srcRect l="47222"/>
          <a:stretch>
            <a:fillRect/>
          </a:stretch>
        </p:blipFill>
        <p:spPr bwMode="auto">
          <a:xfrm>
            <a:off x="457200" y="2057400"/>
            <a:ext cx="2590800" cy="37338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13" name="Picture 2" descr="http://www.nowch.cap.ru/UserFiles/news/20131018/Original/ekologiya.jpg">
            <a:extLst>
              <a:ext uri="{FF2B5EF4-FFF2-40B4-BE49-F238E27FC236}">
                <a16:creationId xmlns:a16="http://schemas.microsoft.com/office/drawing/2014/main" xmlns="" id="{6DDC030F-324A-48D1-90A2-5359F2DB6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800600"/>
            <a:ext cx="31242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5717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User\Рабочий стол\эколята логотип.jpg">
            <a:extLst>
              <a:ext uri="{FF2B5EF4-FFF2-40B4-BE49-F238E27FC236}">
                <a16:creationId xmlns:a16="http://schemas.microsoft.com/office/drawing/2014/main" xmlns="" id="{3742CD12-2D39-4896-9068-38BAE8EC0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3866" t="2739" r="13051" b="4502"/>
          <a:stretch/>
        </p:blipFill>
        <p:spPr bwMode="auto">
          <a:xfrm>
            <a:off x="7772400" y="4800600"/>
            <a:ext cx="990600" cy="1048063"/>
          </a:xfrm>
          <a:prstGeom prst="rect">
            <a:avLst/>
          </a:prstGeom>
          <a:noFill/>
        </p:spPr>
      </p:pic>
      <p:pic>
        <p:nvPicPr>
          <p:cNvPr id="10" name="Рисунок 9" descr="C:\Documents and Settings\User\Рабочий стол\Фото Экотерритории Таня\э4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533400"/>
            <a:ext cx="2060762" cy="30480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11" name="Рисунок 10" descr="C:\Documents and Settings\User\Рабочий стол\Фото Экотерритории Таня\э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457200"/>
            <a:ext cx="3200400" cy="50292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14" name="Рисунок 13" descr="C:\Documents and Settings\User\Рабочий стол\Фото Экотерритории Таня\э22.jpg"/>
          <p:cNvPicPr/>
          <p:nvPr/>
        </p:nvPicPr>
        <p:blipFill>
          <a:blip r:embed="rId5" cstate="print"/>
          <a:srcRect t="30000" b="15000"/>
          <a:stretch>
            <a:fillRect/>
          </a:stretch>
        </p:blipFill>
        <p:spPr bwMode="auto">
          <a:xfrm>
            <a:off x="6477000" y="2362200"/>
            <a:ext cx="2133600" cy="12192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15" name="Рисунок 14" descr="C:\Documents and Settings\User\Рабочий стол\Фото Экотерритории Таня\э2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381000"/>
            <a:ext cx="2500032" cy="1873624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16" name="Рисунок 15" descr="C:\Documents and Settings\User\Рабочий стол\Фото Экотерритории Таня\э2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4876800"/>
            <a:ext cx="1995468" cy="1497106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12" name="Рисунок 11" descr="C:\Documents and Settings\User\Рабочий стол\Фото Экотерритории Таня\э28.jpg"/>
          <p:cNvPicPr/>
          <p:nvPr/>
        </p:nvPicPr>
        <p:blipFill>
          <a:blip r:embed="rId8" cstate="print"/>
          <a:srcRect t="9959"/>
          <a:stretch>
            <a:fillRect/>
          </a:stretch>
        </p:blipFill>
        <p:spPr bwMode="auto">
          <a:xfrm>
            <a:off x="3810000" y="3733800"/>
            <a:ext cx="3886200" cy="2707341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971600" y="2936168"/>
            <a:ext cx="7200800" cy="985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sz="1600" i="1" dirty="0">
              <a:solidFill>
                <a:schemeClr val="accent3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3" name="Подзаголовок 2"/>
          <p:cNvSpPr txBox="1">
            <a:spLocks/>
          </p:cNvSpPr>
          <p:nvPr/>
        </p:nvSpPr>
        <p:spPr>
          <a:xfrm>
            <a:off x="1124000" y="3088568"/>
            <a:ext cx="7200800" cy="985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sz="1600" i="1" dirty="0">
              <a:solidFill>
                <a:schemeClr val="accent3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2050" name="Picture 2" descr="C:\Documents and Settings\User\Рабочий стол\эколят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1"/>
            <a:ext cx="1444577" cy="1371600"/>
          </a:xfrm>
          <a:prstGeom prst="rect">
            <a:avLst/>
          </a:prstGeom>
          <a:noFill/>
        </p:spPr>
      </p:pic>
      <p:pic>
        <p:nvPicPr>
          <p:cNvPr id="10" name="Рисунок 9" descr="C:\Documents and Settings\User\Рабочий стол\эколята\DSC01397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t="10489" r="2971" b="13520"/>
          <a:stretch>
            <a:fillRect/>
          </a:stretch>
        </p:blipFill>
        <p:spPr bwMode="auto">
          <a:xfrm>
            <a:off x="2819400" y="1219200"/>
            <a:ext cx="5791200" cy="4320887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16" name="Рисунок 15" descr="http://naturalist.ucoz.com/2016-2017/ecodetctvo/9221_shalun_2.jpg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114800"/>
            <a:ext cx="1657350" cy="2377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6600" y="457200"/>
            <a:ext cx="410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Monotype Corsiva" pitchFamily="66" charset="0"/>
                <a:cs typeface="Arial" panose="020B0604020202020204" pitchFamily="34" charset="0"/>
              </a:rPr>
              <a:t>Наши достижения.</a:t>
            </a:r>
            <a:endParaRPr lang="ru-RU" sz="4000" b="1" i="1" dirty="0">
              <a:solidFill>
                <a:srgbClr val="FF0000"/>
              </a:solidFill>
              <a:latin typeface="Monotype Corsiva" pitchFamily="66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C:\Documents and Settings\User\Рабочий стол\Фото Экотерритории Таня\э4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1828800"/>
            <a:ext cx="1752600" cy="21336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12" name="Рисунок 11" descr="C:\Documents and Settings\User\Рабочий стол\Фото Экотерритории Таня\э38.jpg"/>
          <p:cNvPicPr/>
          <p:nvPr/>
        </p:nvPicPr>
        <p:blipFill>
          <a:blip r:embed="rId8" cstate="print"/>
          <a:srcRect l="12903" t="5144" r="12903" b="7413"/>
          <a:stretch>
            <a:fillRect/>
          </a:stretch>
        </p:blipFill>
        <p:spPr bwMode="auto">
          <a:xfrm>
            <a:off x="457200" y="4191000"/>
            <a:ext cx="1600200" cy="20574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13" name="Рисунок 12" descr="C:\Documents and Settings\User\Рабочий стол\азбука.jpg"/>
          <p:cNvPicPr/>
          <p:nvPr/>
        </p:nvPicPr>
        <p:blipFill>
          <a:blip r:embed="rId9" cstate="print"/>
          <a:srcRect t="13971" b="8397"/>
          <a:stretch>
            <a:fillRect/>
          </a:stretch>
        </p:blipFill>
        <p:spPr bwMode="auto">
          <a:xfrm>
            <a:off x="2286000" y="4038600"/>
            <a:ext cx="1768289" cy="244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5188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Победа во Всероссийском конкурсе «Территория </a:t>
            </a:r>
            <a:r>
              <a:rPr lang="ru-RU" sz="2800" b="1" dirty="0" err="1" smtClean="0">
                <a:solidFill>
                  <a:srgbClr val="FF0000"/>
                </a:solidFill>
                <a:latin typeface="Monotype Corsiva" pitchFamily="66" charset="0"/>
              </a:rPr>
              <a:t>эколят</a:t>
            </a:r>
            <a: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  <a:t>»</a:t>
            </a:r>
            <a:br>
              <a:rPr lang="ru-RU" sz="2800" b="1" dirty="0" smtClean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3600" b="1" dirty="0" smtClean="0">
                <a:solidFill>
                  <a:srgbClr val="224A23"/>
                </a:solidFill>
                <a:latin typeface="Monotype Corsiva" pitchFamily="66" charset="0"/>
              </a:rPr>
              <a:t>Посвящение в </a:t>
            </a:r>
            <a:r>
              <a:rPr lang="ru-RU" sz="3600" b="1" dirty="0" err="1" smtClean="0">
                <a:solidFill>
                  <a:srgbClr val="224A23"/>
                </a:solidFill>
                <a:latin typeface="Monotype Corsiva" pitchFamily="66" charset="0"/>
              </a:rPr>
              <a:t>эколята</a:t>
            </a:r>
            <a:r>
              <a:rPr lang="ru-RU" sz="3600" b="1" dirty="0" smtClean="0">
                <a:solidFill>
                  <a:srgbClr val="224A23"/>
                </a:solidFill>
                <a:latin typeface="Monotype Corsiva" pitchFamily="66" charset="0"/>
              </a:rPr>
              <a:t>.</a:t>
            </a:r>
            <a:endParaRPr lang="ru-RU" sz="3600" b="1" dirty="0">
              <a:solidFill>
                <a:srgbClr val="224A23"/>
              </a:solidFill>
              <a:latin typeface="Monotype Corsiva" pitchFamily="66" charset="0"/>
            </a:endParaRPr>
          </a:p>
        </p:txBody>
      </p:sp>
      <p:pic>
        <p:nvPicPr>
          <p:cNvPr id="7" name="Рисунок 6" descr="C:\Documents and Settings\User\Рабочий стол\IMG_28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733800"/>
            <a:ext cx="3505200" cy="2531852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8" name="Рисунок 7" descr="C:\Documents and Settings\User\Рабочий стол\IMG_2824.JPG"/>
          <p:cNvPicPr/>
          <p:nvPr/>
        </p:nvPicPr>
        <p:blipFill>
          <a:blip r:embed="rId3" cstate="print"/>
          <a:srcRect l="4167" t="20795"/>
          <a:stretch>
            <a:fillRect/>
          </a:stretch>
        </p:blipFill>
        <p:spPr bwMode="auto">
          <a:xfrm>
            <a:off x="381000" y="1524000"/>
            <a:ext cx="2514600" cy="18288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9" name="Рисунок 8" descr="C:\Documents and Settings\User\Рабочий стол\IMG_2829.JPG"/>
          <p:cNvPicPr/>
          <p:nvPr/>
        </p:nvPicPr>
        <p:blipFill>
          <a:blip r:embed="rId4" cstate="print"/>
          <a:srcRect t="24242"/>
          <a:stretch>
            <a:fillRect/>
          </a:stretch>
        </p:blipFill>
        <p:spPr bwMode="auto">
          <a:xfrm>
            <a:off x="4495800" y="3733800"/>
            <a:ext cx="4114800" cy="25908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10" name="Рисунок 9" descr="C:\Documents and Settings\User\Рабочий стол\IMG_2804.JPG"/>
          <p:cNvPicPr/>
          <p:nvPr/>
        </p:nvPicPr>
        <p:blipFill>
          <a:blip r:embed="rId5" cstate="print"/>
          <a:srcRect l="14815" t="10028" b="-284"/>
          <a:stretch>
            <a:fillRect/>
          </a:stretch>
        </p:blipFill>
        <p:spPr bwMode="auto">
          <a:xfrm>
            <a:off x="6324600" y="1447800"/>
            <a:ext cx="2286000" cy="18288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6" name="Рисунок 5" descr="C:\Documents and Settings\User\Мои документы\экология дипломы\дипломы эколят\эколята всеросс.jpe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1295401"/>
            <a:ext cx="3124200" cy="2667000"/>
          </a:xfrm>
          <a:prstGeom prst="rect">
            <a:avLst/>
          </a:prstGeom>
          <a:noFill/>
          <a:ln w="9525">
            <a:solidFill>
              <a:srgbClr val="224A23"/>
            </a:solidFill>
            <a:miter lim="800000"/>
            <a:headEnd/>
            <a:tailEnd/>
          </a:ln>
        </p:spPr>
      </p:pic>
      <p:pic>
        <p:nvPicPr>
          <p:cNvPr id="11" name="Рисунок 10" descr="http://ndou34.ru/sites/default/files/images/%D1%82%D0%B8%D1%85%D0%BE%D0%BD%D1%8F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579" t="3678" r="31371" b="27245"/>
          <a:stretch>
            <a:fillRect/>
          </a:stretch>
        </p:blipFill>
        <p:spPr bwMode="auto">
          <a:xfrm>
            <a:off x="3810000" y="5105400"/>
            <a:ext cx="1066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C:\Documents and Settings\User\Рабочий стол\IMG_28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733800"/>
            <a:ext cx="3505200" cy="2531852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908721"/>
            <a:ext cx="5760640" cy="2376264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grpSp>
        <p:nvGrpSpPr>
          <p:cNvPr id="4" name="Группа 1"/>
          <p:cNvGrpSpPr>
            <a:grpSpLocks/>
          </p:cNvGrpSpPr>
          <p:nvPr/>
        </p:nvGrpSpPr>
        <p:grpSpPr bwMode="auto">
          <a:xfrm>
            <a:off x="1285850" y="3140968"/>
            <a:ext cx="6715172" cy="3327594"/>
            <a:chOff x="607288" y="-815361"/>
            <a:chExt cx="7925152" cy="526127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5839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dirty="0">
                <a:solidFill>
                  <a:schemeClr val="accent3">
                    <a:lumMod val="50000"/>
                  </a:schemeClr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359130" y="3813294"/>
              <a:ext cx="6491880" cy="632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000" dirty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  <a:cs typeface="Arial" charset="0"/>
              </a:endParaRPr>
            </a:p>
          </p:txBody>
        </p:sp>
      </p:grpSp>
      <p:sp>
        <p:nvSpPr>
          <p:cNvPr id="7" name="Подзаголовок 2"/>
          <p:cNvSpPr txBox="1">
            <a:spLocks/>
          </p:cNvSpPr>
          <p:nvPr/>
        </p:nvSpPr>
        <p:spPr>
          <a:xfrm>
            <a:off x="971600" y="2936168"/>
            <a:ext cx="7200800" cy="985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sz="1600" i="1" dirty="0">
              <a:solidFill>
                <a:schemeClr val="accent3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13" name="Рисунок 12" descr="C:\Documents and Settings\User\Рабочий стол\эколята\DSC01375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0000" t="23490" r="2941" b="28783"/>
          <a:stretch>
            <a:fillRect/>
          </a:stretch>
        </p:blipFill>
        <p:spPr bwMode="auto">
          <a:xfrm>
            <a:off x="2438400" y="4343400"/>
            <a:ext cx="2103783" cy="20574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18" name="Picture 2" descr="C:\Documents and Settings\User\Рабочий стол\для эколят.jpg"/>
          <p:cNvPicPr>
            <a:picLocks noChangeAspect="1" noChangeArrowheads="1"/>
          </p:cNvPicPr>
          <p:nvPr/>
        </p:nvPicPr>
        <p:blipFill>
          <a:blip r:embed="rId5" cstate="print"/>
          <a:srcRect l="6526"/>
          <a:stretch>
            <a:fillRect/>
          </a:stretch>
        </p:blipFill>
        <p:spPr bwMode="auto">
          <a:xfrm>
            <a:off x="381000" y="4495800"/>
            <a:ext cx="2010144" cy="1774188"/>
          </a:xfrm>
          <a:prstGeom prst="rect">
            <a:avLst/>
          </a:prstGeom>
          <a:noFill/>
        </p:spPr>
      </p:pic>
      <p:pic>
        <p:nvPicPr>
          <p:cNvPr id="15" name="Рисунок 14" descr="C:\Documents and Settings\User\Рабочий стол\Фото Экотерритории Таня\э41.jpg"/>
          <p:cNvPicPr/>
          <p:nvPr/>
        </p:nvPicPr>
        <p:blipFill>
          <a:blip r:embed="rId6" cstate="print"/>
          <a:srcRect t="4167" b="22917"/>
          <a:stretch>
            <a:fillRect/>
          </a:stretch>
        </p:blipFill>
        <p:spPr bwMode="auto">
          <a:xfrm>
            <a:off x="457200" y="457200"/>
            <a:ext cx="3352800" cy="36576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22" name="Рисунок 21" descr="C:\Documents and Settings\User\Рабочий стол\Фото Экотерритории Таня\э1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4600" y="457200"/>
            <a:ext cx="2286000" cy="28956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23" name="Рисунок 22" descr="C:\Documents and Settings\User\Рабочий стол\Фото Экотерритории Таня\э47.jpg"/>
          <p:cNvPicPr/>
          <p:nvPr/>
        </p:nvPicPr>
        <p:blipFill>
          <a:blip r:embed="rId8" cstate="print"/>
          <a:srcRect l="11753" t="11220" r="8664" b="12008"/>
          <a:stretch>
            <a:fillRect/>
          </a:stretch>
        </p:blipFill>
        <p:spPr bwMode="auto">
          <a:xfrm>
            <a:off x="3962400" y="457200"/>
            <a:ext cx="2209800" cy="29718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24" name="Рисунок 23" descr="C:\Documents and Settings\User\Рабочий стол\Фото Экотерритории Таня\э39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77000" y="3505200"/>
            <a:ext cx="2209800" cy="2895600"/>
          </a:xfrm>
          <a:prstGeom prst="rect">
            <a:avLst/>
          </a:prstGeom>
          <a:noFill/>
          <a:ln w="9525">
            <a:solidFill>
              <a:srgbClr val="224A23"/>
            </a:solidFill>
            <a:miter lim="800000"/>
            <a:headEnd/>
            <a:tailEnd/>
          </a:ln>
        </p:spPr>
      </p:pic>
      <p:pic>
        <p:nvPicPr>
          <p:cNvPr id="20" name="Рисунок 19" descr="http://ndou34.ru/sites/default/files/images/%D1%82%D0%B8%D1%85%D0%BE%D0%BD%D1%8F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45" t="50307" r="72203" b="7055"/>
          <a:stretch>
            <a:fillRect/>
          </a:stretch>
        </p:blipFill>
        <p:spPr bwMode="auto">
          <a:xfrm>
            <a:off x="3429000" y="3124200"/>
            <a:ext cx="1371600" cy="1291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 descr="C:\Documents and Settings\User\Рабочий стол\эколята\DSC01380.JPG"/>
          <p:cNvPicPr/>
          <p:nvPr/>
        </p:nvPicPr>
        <p:blipFill>
          <a:blip r:embed="rId11" cstate="print"/>
          <a:srcRect l="6241" t="5471" r="8724" b="6684"/>
          <a:stretch>
            <a:fillRect/>
          </a:stretch>
        </p:blipFill>
        <p:spPr bwMode="auto">
          <a:xfrm rot="5400000">
            <a:off x="4419600" y="4038600"/>
            <a:ext cx="2286000" cy="15240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8730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Documents and Settings\User\Рабочий стол\эколята\DSC01354.JPG"/>
          <p:cNvPicPr>
            <a:picLocks noGrp="1"/>
          </p:cNvPicPr>
          <p:nvPr>
            <p:ph idx="1"/>
          </p:nvPr>
        </p:nvPicPr>
        <p:blipFill>
          <a:blip r:embed="rId2" cstate="print"/>
          <a:srcRect l="11126" t="7895" r="11673" b="9474"/>
          <a:stretch>
            <a:fillRect/>
          </a:stretch>
        </p:blipFill>
        <p:spPr bwMode="auto">
          <a:xfrm>
            <a:off x="3276600" y="4343400"/>
            <a:ext cx="2514600" cy="2087563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5" name="Рисунок 4" descr="C:\Documents and Settings\User\Рабочий стол\эколята\DSC01356.JPG"/>
          <p:cNvPicPr/>
          <p:nvPr/>
        </p:nvPicPr>
        <p:blipFill>
          <a:blip r:embed="rId3" cstate="print"/>
          <a:srcRect l="5776" t="3165" r="9928"/>
          <a:stretch>
            <a:fillRect/>
          </a:stretch>
        </p:blipFill>
        <p:spPr bwMode="auto">
          <a:xfrm>
            <a:off x="457200" y="3505200"/>
            <a:ext cx="2667000" cy="24384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7" name="Рисунок 6" descr="C:\Documents and Settings\User\Рабочий стол\эколята\DSC01357.JPG"/>
          <p:cNvPicPr/>
          <p:nvPr/>
        </p:nvPicPr>
        <p:blipFill>
          <a:blip r:embed="rId4" cstate="print"/>
          <a:srcRect l="5698" t="8000" r="6011" b="10500"/>
          <a:stretch>
            <a:fillRect/>
          </a:stretch>
        </p:blipFill>
        <p:spPr bwMode="auto">
          <a:xfrm>
            <a:off x="457200" y="685800"/>
            <a:ext cx="3126471" cy="25146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9" name="Рисунок 8" descr="C:\Documents and Settings\User\Рабочий стол\эколята\DSC01365.JPG"/>
          <p:cNvPicPr/>
          <p:nvPr/>
        </p:nvPicPr>
        <p:blipFill>
          <a:blip r:embed="rId5" cstate="print"/>
          <a:srcRect l="4391" t="4050" r="5900" b="12179"/>
          <a:stretch>
            <a:fillRect/>
          </a:stretch>
        </p:blipFill>
        <p:spPr bwMode="auto">
          <a:xfrm>
            <a:off x="5943600" y="4419600"/>
            <a:ext cx="2699366" cy="2011363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4098" name="Picture 2" descr="C:\Documents and Settings\User\Рабочий стол\эмблема для эколят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753010"/>
            <a:ext cx="1219200" cy="1075353"/>
          </a:xfrm>
          <a:prstGeom prst="rect">
            <a:avLst/>
          </a:prstGeom>
          <a:noFill/>
        </p:spPr>
      </p:pic>
      <p:pic>
        <p:nvPicPr>
          <p:cNvPr id="11" name="Рисунок 10" descr="C:\Documents and Settings\User\Рабочий стол\Фото Экотерритории Таня\э1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4000501" y="190497"/>
            <a:ext cx="2209801" cy="2743202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8" name="Рисунок 7" descr="C:\Documents and Settings\User\Рабочий стол\эколята\DSC0135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62600" y="1981200"/>
            <a:ext cx="3168784" cy="2244831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14" name="Picture 2" descr="C:\Documents and Settings\User\Рабочий стол\эколята логотип.jpg"/>
          <p:cNvPicPr>
            <a:picLocks noChangeAspect="1" noChangeArrowheads="1"/>
          </p:cNvPicPr>
          <p:nvPr/>
        </p:nvPicPr>
        <p:blipFill>
          <a:blip r:embed="rId9" cstate="print"/>
          <a:srcRect l="13866" r="13051" b="4501"/>
          <a:stretch>
            <a:fillRect/>
          </a:stretch>
        </p:blipFill>
        <p:spPr bwMode="auto">
          <a:xfrm>
            <a:off x="3810000" y="2667000"/>
            <a:ext cx="1447800" cy="15770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Documents and Settings\User\Рабочий стол\эколята\DSC01363.JPG">
            <a:extLst>
              <a:ext uri="{FF2B5EF4-FFF2-40B4-BE49-F238E27FC236}">
                <a16:creationId xmlns:a16="http://schemas.microsoft.com/office/drawing/2014/main" xmlns="" id="{076FD09D-B0B5-4690-B569-EF749209A263}"/>
              </a:ext>
            </a:extLst>
          </p:cNvPr>
          <p:cNvPicPr/>
          <p:nvPr/>
        </p:nvPicPr>
        <p:blipFill>
          <a:blip r:embed="rId2" cstate="print"/>
          <a:srcRect l="11871" t="10751" r="8940" b="16644"/>
          <a:stretch>
            <a:fillRect/>
          </a:stretch>
        </p:blipFill>
        <p:spPr bwMode="auto">
          <a:xfrm rot="5400000">
            <a:off x="3505200" y="838200"/>
            <a:ext cx="3581400" cy="28194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9" name="Рисунок 8" descr="C:\Documents and Settings\User\Рабочий стол\эколята\DSC01378.JPG">
            <a:extLst>
              <a:ext uri="{FF2B5EF4-FFF2-40B4-BE49-F238E27FC236}">
                <a16:creationId xmlns:a16="http://schemas.microsoft.com/office/drawing/2014/main" xmlns="" id="{A2F4A71C-5652-49E6-8FF0-850371A6233B}"/>
              </a:ext>
            </a:extLst>
          </p:cNvPr>
          <p:cNvPicPr/>
          <p:nvPr/>
        </p:nvPicPr>
        <p:blipFill>
          <a:blip r:embed="rId3" cstate="print"/>
          <a:srcRect l="13322" t="22667" r="6597"/>
          <a:stretch>
            <a:fillRect/>
          </a:stretch>
        </p:blipFill>
        <p:spPr bwMode="auto">
          <a:xfrm rot="5400000">
            <a:off x="5372101" y="4305299"/>
            <a:ext cx="2209798" cy="19812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10" name="Рисунок 9" descr="http://naturalist.ucoz.com/2016-2017/ecodetctvo/9221_shalun_2.jpg">
            <a:extLst>
              <a:ext uri="{FF2B5EF4-FFF2-40B4-BE49-F238E27FC236}">
                <a16:creationId xmlns:a16="http://schemas.microsoft.com/office/drawing/2014/main" xmlns="" id="{6134A43B-B50F-4FD8-B797-6E895C3A8B0D}"/>
              </a:ext>
            </a:extLst>
          </p:cNvPr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191000"/>
            <a:ext cx="1752600" cy="212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Documents and Settings\User\Рабочий стол\Фото Экотерритории Таня\э4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533400"/>
            <a:ext cx="3200400" cy="47244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12" name="Рисунок 11" descr="C:\Documents and Settings\User\Рабочий стол\Фото Экотерритории Таня\э9.jpg"/>
          <p:cNvPicPr/>
          <p:nvPr/>
        </p:nvPicPr>
        <p:blipFill>
          <a:blip r:embed="rId6" cstate="print"/>
          <a:srcRect l="15552" r="25334"/>
          <a:stretch>
            <a:fillRect/>
          </a:stretch>
        </p:blipFill>
        <p:spPr bwMode="auto">
          <a:xfrm rot="16200000">
            <a:off x="2895600" y="4038600"/>
            <a:ext cx="1905000" cy="28194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13" name="Рисунок 12" descr="C:\Documents and Settings\User\Рабочий стол\Фото Экотерритории Таня\image.jpg"/>
          <p:cNvPicPr/>
          <p:nvPr/>
        </p:nvPicPr>
        <p:blipFill>
          <a:blip r:embed="rId7" cstate="print"/>
          <a:srcRect l="23641" r="7826" b="6512"/>
          <a:stretch>
            <a:fillRect/>
          </a:stretch>
        </p:blipFill>
        <p:spPr bwMode="auto">
          <a:xfrm>
            <a:off x="6934200" y="762000"/>
            <a:ext cx="1752600" cy="3048000"/>
          </a:xfrm>
          <a:prstGeom prst="rect">
            <a:avLst/>
          </a:prstGeom>
          <a:noFill/>
          <a:ln w="9525">
            <a:solidFill>
              <a:srgbClr val="336F34"/>
            </a:solidFill>
            <a:miter lim="800000"/>
            <a:headEnd/>
            <a:tailEnd/>
          </a:ln>
        </p:spPr>
      </p:pic>
      <p:pic>
        <p:nvPicPr>
          <p:cNvPr id="11" name="Рисунок 10" descr="http://ndou34.ru/sites/default/files/images/%D1%82%D0%B8%D1%85%D0%BE%D0%BD%D1%8F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825" t="30368" r="2622" b="13804"/>
          <a:stretch>
            <a:fillRect/>
          </a:stretch>
        </p:blipFill>
        <p:spPr bwMode="auto">
          <a:xfrm>
            <a:off x="533400" y="4495800"/>
            <a:ext cx="13716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40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6128"/>
      </a:hlink>
      <a:folHlink>
        <a:srgbClr val="4F612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57</Words>
  <Application>Microsoft Office PowerPoint</Application>
  <PresentationFormat>Экран (4:3)</PresentationFormat>
  <Paragraphs>13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Победа во Всероссийском конкурсе «Территория эколят» Посвящение в эколята.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Экологический-4</dc:title>
  <dc:creator>Фокина Лидия Петровна</dc:creator>
  <cp:keywords>Шаблон презентации</cp:keywords>
  <cp:lastModifiedBy>мдоу5</cp:lastModifiedBy>
  <cp:revision>59</cp:revision>
  <dcterms:created xsi:type="dcterms:W3CDTF">2017-02-23T13:11:39Z</dcterms:created>
  <dcterms:modified xsi:type="dcterms:W3CDTF">2019-03-26T10:00:25Z</dcterms:modified>
</cp:coreProperties>
</file>